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3" r:id="rId5"/>
    <p:sldMasterId id="2147483662" r:id="rId6"/>
    <p:sldMasterId id="214748367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y="6858000" cx="9144000"/>
  <p:notesSz cx="6858000" cy="9144000"/>
  <p:embeddedFontLst>
    <p:embeddedFont>
      <p:font typeface="Roboto"/>
      <p:regular r:id="rId32"/>
      <p:bold r:id="rId33"/>
      <p:italic r:id="rId34"/>
      <p:boldItalic r:id="rId35"/>
    </p:embeddedFont>
    <p:embeddedFont>
      <p:font typeface="Garamond"/>
      <p:regular r:id="rId36"/>
      <p:bold r:id="rId37"/>
      <p:italic r:id="rId38"/>
      <p:boldItalic r:id="rId39"/>
    </p:embeddedFont>
    <p:embeddedFont>
      <p:font typeface="Arvo"/>
      <p:regular r:id="rId40"/>
      <p:bold r:id="rId41"/>
      <p:italic r:id="rId42"/>
      <p:boldItalic r:id="rId43"/>
    </p:embeddedFont>
    <p:embeddedFont>
      <p:font typeface="Roboto Condensed"/>
      <p:regular r:id="rId44"/>
      <p:bold r:id="rId45"/>
      <p:italic r:id="rId46"/>
      <p:boldItalic r:id="rId47"/>
    </p:embeddedFont>
    <p:embeddedFont>
      <p:font typeface="Roboto Condensed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52" roundtripDataSignature="AMtx7mjbVMhweZoGarlUyR6VyGa/RRN0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vo-regular.fntdata"/><Relationship Id="rId42" Type="http://schemas.openxmlformats.org/officeDocument/2006/relationships/font" Target="fonts/Arvo-italic.fntdata"/><Relationship Id="rId41" Type="http://schemas.openxmlformats.org/officeDocument/2006/relationships/font" Target="fonts/Arvo-bold.fntdata"/><Relationship Id="rId44" Type="http://schemas.openxmlformats.org/officeDocument/2006/relationships/font" Target="fonts/RobotoCondensed-regular.fntdata"/><Relationship Id="rId43" Type="http://schemas.openxmlformats.org/officeDocument/2006/relationships/font" Target="fonts/Arvo-boldItalic.fntdata"/><Relationship Id="rId46" Type="http://schemas.openxmlformats.org/officeDocument/2006/relationships/font" Target="fonts/RobotoCondensed-italic.fntdata"/><Relationship Id="rId45" Type="http://schemas.openxmlformats.org/officeDocument/2006/relationships/font" Target="fonts/RobotoCondense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RobotoCondensedLight-regular.fntdata"/><Relationship Id="rId47" Type="http://schemas.openxmlformats.org/officeDocument/2006/relationships/font" Target="fonts/RobotoCondensed-boldItalic.fntdata"/><Relationship Id="rId49" Type="http://schemas.openxmlformats.org/officeDocument/2006/relationships/font" Target="fonts/RobotoCondensedLight-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Garamond-bold.fntdata"/><Relationship Id="rId36" Type="http://schemas.openxmlformats.org/officeDocument/2006/relationships/font" Target="fonts/Garamond-regular.fntdata"/><Relationship Id="rId39" Type="http://schemas.openxmlformats.org/officeDocument/2006/relationships/font" Target="fonts/Garamond-boldItalic.fntdata"/><Relationship Id="rId38" Type="http://schemas.openxmlformats.org/officeDocument/2006/relationships/font" Target="fonts/Garamon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CondensedLight-boldItalic.fntdata"/><Relationship Id="rId50" Type="http://schemas.openxmlformats.org/officeDocument/2006/relationships/font" Target="fonts/RobotoCondensedLight-italic.fntdata"/><Relationship Id="rId52" Type="http://customschemas.google.com/relationships/presentationmetadata" Target="meta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notes"/>
          <p:cNvSpPr/>
          <p:nvPr>
            <p:ph idx="2" type="sldImg"/>
          </p:nvPr>
        </p:nvSpPr>
        <p:spPr>
          <a:xfrm>
            <a:off x="1149350" y="698500"/>
            <a:ext cx="4656138"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1:notes"/>
          <p:cNvSpPr txBox="1"/>
          <p:nvPr>
            <p:ph idx="1" type="body"/>
          </p:nvPr>
        </p:nvSpPr>
        <p:spPr>
          <a:xfrm>
            <a:off x="695484" y="4421823"/>
            <a:ext cx="5563870" cy="4189095"/>
          </a:xfrm>
          <a:prstGeom prst="rect">
            <a:avLst/>
          </a:prstGeom>
          <a:noFill/>
          <a:ln>
            <a:noFill/>
          </a:ln>
        </p:spPr>
        <p:txBody>
          <a:bodyPr anchorCtr="0" anchor="t" bIns="92900" lIns="92900" spcFirstLastPara="1" rIns="92900" wrap="square" tIns="929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ebccf14be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g9ebccf14b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757b8c953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ga757b8c953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ebccf14be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9ebccf14be_0_24:notes"/>
          <p:cNvSpPr txBox="1"/>
          <p:nvPr>
            <p:ph idx="1" type="body"/>
          </p:nvPr>
        </p:nvSpPr>
        <p:spPr>
          <a:xfrm>
            <a:off x="685800" y="4343401"/>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9ebccf14be_0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g9ebccf14be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b3c1aef370_4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b3c1aef370_4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3c1aef370_4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b3c1aef370_4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b3c1aef370_4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gb3c1aef370_4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3fc2458a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53fc2458a6_0_0:notes"/>
          <p:cNvSpPr txBox="1"/>
          <p:nvPr>
            <p:ph idx="1" type="body"/>
          </p:nvPr>
        </p:nvSpPr>
        <p:spPr>
          <a:xfrm>
            <a:off x="685800" y="4343401"/>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3c1aef370_4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b3c1aef370_4_83:notes"/>
          <p:cNvSpPr txBox="1"/>
          <p:nvPr>
            <p:ph idx="1" type="body"/>
          </p:nvPr>
        </p:nvSpPr>
        <p:spPr>
          <a:xfrm>
            <a:off x="685800" y="4343401"/>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3c1aef370_4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b3c1aef370_4_93:notes"/>
          <p:cNvSpPr txBox="1"/>
          <p:nvPr>
            <p:ph idx="1" type="body"/>
          </p:nvPr>
        </p:nvSpPr>
        <p:spPr>
          <a:xfrm>
            <a:off x="685800" y="4343401"/>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3c1aef370_4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b3c1aef370_4_70:notes"/>
          <p:cNvSpPr txBox="1"/>
          <p:nvPr>
            <p:ph idx="1" type="body"/>
          </p:nvPr>
        </p:nvSpPr>
        <p:spPr>
          <a:xfrm>
            <a:off x="685800" y="4343401"/>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53fc2458a6_0_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5" name="Google Shape;655;g53fc2458a6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3e7748375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gb3e7748375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3c1aef370_3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3c1aef370_3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b3c1aef370_3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b2cbeeb8b_1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0" name="Google Shape;490;g9b2cbeeb8b_1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3c1aef370_3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gb3c1aef370_3_27:notes"/>
          <p:cNvSpPr txBox="1"/>
          <p:nvPr>
            <p:ph idx="1" type="body"/>
          </p:nvPr>
        </p:nvSpPr>
        <p:spPr>
          <a:xfrm>
            <a:off x="685800" y="4343401"/>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9b2cbeeb8b_1_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g9b2cbeeb8b_1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9b2cbeeb8b_1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9b2cbeeb8b_1_76:notes"/>
          <p:cNvSpPr txBox="1"/>
          <p:nvPr>
            <p:ph idx="1" type="body"/>
          </p:nvPr>
        </p:nvSpPr>
        <p:spPr>
          <a:xfrm>
            <a:off x="685800" y="4343401"/>
            <a:ext cx="5486400" cy="4114800"/>
          </a:xfrm>
          <a:prstGeom prst="rect">
            <a:avLst/>
          </a:prstGeom>
          <a:noFill/>
          <a:ln>
            <a:noFill/>
          </a:ln>
        </p:spPr>
        <p:txBody>
          <a:bodyPr anchorCtr="0" anchor="t" bIns="91400" lIns="91400" spcFirstLastPara="1" rIns="91400" wrap="square" tIns="914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3" name="Shape 13"/>
        <p:cNvGrpSpPr/>
        <p:nvPr/>
      </p:nvGrpSpPr>
      <p:grpSpPr>
        <a:xfrm>
          <a:off x="0" y="0"/>
          <a:ext cx="0" cy="0"/>
          <a:chOff x="0" y="0"/>
          <a:chExt cx="0" cy="0"/>
        </a:xfrm>
      </p:grpSpPr>
      <p:sp>
        <p:nvSpPr>
          <p:cNvPr id="14" name="Google Shape;14;p8"/>
          <p:cNvSpPr/>
          <p:nvPr/>
        </p:nvSpPr>
        <p:spPr>
          <a:xfrm>
            <a:off x="5697214" y="3514025"/>
            <a:ext cx="889200" cy="3951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5" name="Google Shape;15;p8"/>
          <p:cNvGrpSpPr/>
          <p:nvPr/>
        </p:nvGrpSpPr>
        <p:grpSpPr>
          <a:xfrm>
            <a:off x="0" y="-9451"/>
            <a:ext cx="8661398" cy="6867279"/>
            <a:chOff x="0" y="-7088"/>
            <a:chExt cx="8661398" cy="5150588"/>
          </a:xfrm>
        </p:grpSpPr>
        <p:sp>
          <p:nvSpPr>
            <p:cNvPr id="16" name="Google Shape;16;p8"/>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8"/>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8" name="Google Shape;18;p8"/>
          <p:cNvGrpSpPr/>
          <p:nvPr/>
        </p:nvGrpSpPr>
        <p:grpSpPr>
          <a:xfrm flipH="1" rot="10800000">
            <a:off x="-2" y="3899768"/>
            <a:ext cx="6589087" cy="2703023"/>
            <a:chOff x="-9894852" y="-4493254"/>
            <a:chExt cx="21200407" cy="6522740"/>
          </a:xfrm>
        </p:grpSpPr>
        <p:sp>
          <p:nvSpPr>
            <p:cNvPr id="19" name="Google Shape;19;p8"/>
            <p:cNvSpPr/>
            <p:nvPr/>
          </p:nvSpPr>
          <p:spPr>
            <a:xfrm>
              <a:off x="-9894852" y="-4493114"/>
              <a:ext cx="146853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0" name="Google Shape;20;p8"/>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1" name="Google Shape;21;p8"/>
          <p:cNvGrpSpPr/>
          <p:nvPr/>
        </p:nvGrpSpPr>
        <p:grpSpPr>
          <a:xfrm>
            <a:off x="6946842" y="5963485"/>
            <a:ext cx="2202830" cy="894371"/>
            <a:chOff x="5575242" y="4472723"/>
            <a:chExt cx="2202830" cy="670795"/>
          </a:xfrm>
        </p:grpSpPr>
        <p:sp>
          <p:nvSpPr>
            <p:cNvPr id="22" name="Google Shape;22;p8"/>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8"/>
            <p:cNvGrpSpPr/>
            <p:nvPr/>
          </p:nvGrpSpPr>
          <p:grpSpPr>
            <a:xfrm flipH="1">
              <a:off x="5734850" y="4472723"/>
              <a:ext cx="2040837" cy="670795"/>
              <a:chOff x="1297954" y="330075"/>
              <a:chExt cx="5169293" cy="1699506"/>
            </a:xfrm>
          </p:grpSpPr>
          <p:sp>
            <p:nvSpPr>
              <p:cNvPr id="24" name="Google Shape;24;p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8"/>
            <p:cNvGrpSpPr/>
            <p:nvPr/>
          </p:nvGrpSpPr>
          <p:grpSpPr>
            <a:xfrm flipH="1">
              <a:off x="5578209" y="4646738"/>
              <a:ext cx="2199863" cy="304563"/>
              <a:chOff x="-5827153" y="330075"/>
              <a:chExt cx="12276019" cy="1699569"/>
            </a:xfrm>
          </p:grpSpPr>
          <p:sp>
            <p:nvSpPr>
              <p:cNvPr id="27" name="Google Shape;27;p8"/>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8"/>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 name="Google Shape;29;p8"/>
          <p:cNvSpPr txBox="1"/>
          <p:nvPr>
            <p:ph type="ctrTitle"/>
          </p:nvPr>
        </p:nvSpPr>
        <p:spPr>
          <a:xfrm>
            <a:off x="463525" y="3828197"/>
            <a:ext cx="4094400" cy="1546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30" name="Google Shape;30;p8"/>
          <p:cNvSpPr txBox="1"/>
          <p:nvPr>
            <p:ph idx="1" type="subTitle"/>
          </p:nvPr>
        </p:nvSpPr>
        <p:spPr>
          <a:xfrm>
            <a:off x="463525" y="5300599"/>
            <a:ext cx="4094400" cy="104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9800"/>
              </a:buClr>
              <a:buSzPts val="2000"/>
              <a:buNone/>
              <a:defRPr sz="2000">
                <a:solidFill>
                  <a:srgbClr val="FF9800"/>
                </a:solidFill>
              </a:defRPr>
            </a:lvl1pPr>
            <a:lvl2pPr lvl="1" rtl="0" algn="l">
              <a:lnSpc>
                <a:spcPct val="100000"/>
              </a:lnSpc>
              <a:spcBef>
                <a:spcPts val="1000"/>
              </a:spcBef>
              <a:spcAft>
                <a:spcPts val="0"/>
              </a:spcAft>
              <a:buClr>
                <a:srgbClr val="FF9800"/>
              </a:buClr>
              <a:buSzPts val="2000"/>
              <a:buNone/>
              <a:defRPr sz="2000">
                <a:solidFill>
                  <a:srgbClr val="FF9800"/>
                </a:solidFill>
              </a:defRPr>
            </a:lvl2pPr>
            <a:lvl3pPr lvl="2" rtl="0" algn="l">
              <a:lnSpc>
                <a:spcPct val="100000"/>
              </a:lnSpc>
              <a:spcBef>
                <a:spcPts val="1000"/>
              </a:spcBef>
              <a:spcAft>
                <a:spcPts val="0"/>
              </a:spcAft>
              <a:buClr>
                <a:srgbClr val="FF9800"/>
              </a:buClr>
              <a:buSzPts val="2000"/>
              <a:buNone/>
              <a:defRPr sz="2000">
                <a:solidFill>
                  <a:srgbClr val="FF9800"/>
                </a:solidFill>
              </a:defRPr>
            </a:lvl3pPr>
            <a:lvl4pPr lvl="3" rtl="0" algn="l">
              <a:lnSpc>
                <a:spcPct val="100000"/>
              </a:lnSpc>
              <a:spcBef>
                <a:spcPts val="1000"/>
              </a:spcBef>
              <a:spcAft>
                <a:spcPts val="0"/>
              </a:spcAft>
              <a:buClr>
                <a:srgbClr val="FF9800"/>
              </a:buClr>
              <a:buSzPts val="2000"/>
              <a:buNone/>
              <a:defRPr sz="2000">
                <a:solidFill>
                  <a:srgbClr val="FF9800"/>
                </a:solidFill>
              </a:defRPr>
            </a:lvl4pPr>
            <a:lvl5pPr lvl="4" rtl="0" algn="l">
              <a:lnSpc>
                <a:spcPct val="100000"/>
              </a:lnSpc>
              <a:spcBef>
                <a:spcPts val="1000"/>
              </a:spcBef>
              <a:spcAft>
                <a:spcPts val="0"/>
              </a:spcAft>
              <a:buClr>
                <a:srgbClr val="FF9800"/>
              </a:buClr>
              <a:buSzPts val="2000"/>
              <a:buNone/>
              <a:defRPr sz="2000">
                <a:solidFill>
                  <a:srgbClr val="FF9800"/>
                </a:solidFill>
              </a:defRPr>
            </a:lvl5pPr>
            <a:lvl6pPr lvl="5" rtl="0" algn="l">
              <a:lnSpc>
                <a:spcPct val="100000"/>
              </a:lnSpc>
              <a:spcBef>
                <a:spcPts val="1000"/>
              </a:spcBef>
              <a:spcAft>
                <a:spcPts val="0"/>
              </a:spcAft>
              <a:buClr>
                <a:srgbClr val="FF9800"/>
              </a:buClr>
              <a:buSzPts val="2000"/>
              <a:buNone/>
              <a:defRPr sz="2000">
                <a:solidFill>
                  <a:srgbClr val="FF9800"/>
                </a:solidFill>
              </a:defRPr>
            </a:lvl6pPr>
            <a:lvl7pPr lvl="6" rtl="0" algn="l">
              <a:lnSpc>
                <a:spcPct val="100000"/>
              </a:lnSpc>
              <a:spcBef>
                <a:spcPts val="1000"/>
              </a:spcBef>
              <a:spcAft>
                <a:spcPts val="0"/>
              </a:spcAft>
              <a:buClr>
                <a:srgbClr val="FF9800"/>
              </a:buClr>
              <a:buSzPts val="2000"/>
              <a:buNone/>
              <a:defRPr sz="2000">
                <a:solidFill>
                  <a:srgbClr val="FF9800"/>
                </a:solidFill>
              </a:defRPr>
            </a:lvl7pPr>
            <a:lvl8pPr lvl="7" rtl="0" algn="l">
              <a:lnSpc>
                <a:spcPct val="100000"/>
              </a:lnSpc>
              <a:spcBef>
                <a:spcPts val="1000"/>
              </a:spcBef>
              <a:spcAft>
                <a:spcPts val="0"/>
              </a:spcAft>
              <a:buClr>
                <a:srgbClr val="FF9800"/>
              </a:buClr>
              <a:buSzPts val="2000"/>
              <a:buNone/>
              <a:defRPr sz="2000">
                <a:solidFill>
                  <a:srgbClr val="FF9800"/>
                </a:solidFill>
              </a:defRPr>
            </a:lvl8pPr>
            <a:lvl9pPr lvl="8" rtl="0" algn="l">
              <a:lnSpc>
                <a:spcPct val="100000"/>
              </a:lnSpc>
              <a:spcBef>
                <a:spcPts val="1000"/>
              </a:spcBef>
              <a:spcAft>
                <a:spcPts val="1000"/>
              </a:spcAft>
              <a:buClr>
                <a:srgbClr val="FF9800"/>
              </a:buClr>
              <a:buSzPts val="2000"/>
              <a:buNone/>
              <a:defRPr sz="2000">
                <a:solidFill>
                  <a:srgbClr val="FF9800"/>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5" name="Shape 175"/>
        <p:cNvGrpSpPr/>
        <p:nvPr/>
      </p:nvGrpSpPr>
      <p:grpSpPr>
        <a:xfrm>
          <a:off x="0" y="0"/>
          <a:ext cx="0" cy="0"/>
          <a:chOff x="0" y="0"/>
          <a:chExt cx="0" cy="0"/>
        </a:xfrm>
      </p:grpSpPr>
      <p:sp>
        <p:nvSpPr>
          <p:cNvPr id="176" name="Google Shape;176;p20"/>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l">
              <a:spcBef>
                <a:spcPts val="0"/>
              </a:spcBef>
              <a:spcAft>
                <a:spcPts val="0"/>
              </a:spcAft>
              <a:buNone/>
            </a:pPr>
            <a:fld id="{00000000-1234-1234-1234-123412341234}" type="slidenum">
              <a:rPr lang="en-US"/>
              <a:t>‹#›</a:t>
            </a:fld>
            <a:endParaRPr/>
          </a:p>
        </p:txBody>
      </p:sp>
      <p:grpSp>
        <p:nvGrpSpPr>
          <p:cNvPr id="177" name="Google Shape;177;p20"/>
          <p:cNvGrpSpPr/>
          <p:nvPr/>
        </p:nvGrpSpPr>
        <p:grpSpPr>
          <a:xfrm>
            <a:off x="6946842" y="5963655"/>
            <a:ext cx="2202830" cy="894371"/>
            <a:chOff x="5575242" y="4472723"/>
            <a:chExt cx="2202830" cy="670795"/>
          </a:xfrm>
        </p:grpSpPr>
        <p:sp>
          <p:nvSpPr>
            <p:cNvPr id="178" name="Google Shape;178;p20"/>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20"/>
            <p:cNvGrpSpPr/>
            <p:nvPr/>
          </p:nvGrpSpPr>
          <p:grpSpPr>
            <a:xfrm flipH="1">
              <a:off x="5734850" y="4472723"/>
              <a:ext cx="2040837" cy="670795"/>
              <a:chOff x="1297954" y="330075"/>
              <a:chExt cx="5169293" cy="1699506"/>
            </a:xfrm>
          </p:grpSpPr>
          <p:sp>
            <p:nvSpPr>
              <p:cNvPr id="180" name="Google Shape;180;p2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20"/>
            <p:cNvGrpSpPr/>
            <p:nvPr/>
          </p:nvGrpSpPr>
          <p:grpSpPr>
            <a:xfrm flipH="1">
              <a:off x="5578209" y="4646738"/>
              <a:ext cx="2199863" cy="304563"/>
              <a:chOff x="-5827153" y="330075"/>
              <a:chExt cx="12276019" cy="1699569"/>
            </a:xfrm>
          </p:grpSpPr>
          <p:sp>
            <p:nvSpPr>
              <p:cNvPr id="183" name="Google Shape;183;p20"/>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0"/>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5" name="Google Shape;185;p20"/>
          <p:cNvGrpSpPr/>
          <p:nvPr/>
        </p:nvGrpSpPr>
        <p:grpSpPr>
          <a:xfrm rot="10800000">
            <a:off x="-8" y="167"/>
            <a:ext cx="2202830" cy="894371"/>
            <a:chOff x="5575242" y="4472723"/>
            <a:chExt cx="2202830" cy="670795"/>
          </a:xfrm>
        </p:grpSpPr>
        <p:sp>
          <p:nvSpPr>
            <p:cNvPr id="186" name="Google Shape;186;p20"/>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 name="Google Shape;187;p20"/>
            <p:cNvGrpSpPr/>
            <p:nvPr/>
          </p:nvGrpSpPr>
          <p:grpSpPr>
            <a:xfrm flipH="1">
              <a:off x="5734850" y="4472723"/>
              <a:ext cx="2040837" cy="670795"/>
              <a:chOff x="1297954" y="330075"/>
              <a:chExt cx="5169293" cy="1699506"/>
            </a:xfrm>
          </p:grpSpPr>
          <p:sp>
            <p:nvSpPr>
              <p:cNvPr id="188" name="Google Shape;188;p2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 name="Google Shape;190;p20"/>
            <p:cNvGrpSpPr/>
            <p:nvPr/>
          </p:nvGrpSpPr>
          <p:grpSpPr>
            <a:xfrm flipH="1">
              <a:off x="5578209" y="4646738"/>
              <a:ext cx="2199863" cy="304563"/>
              <a:chOff x="-5827153" y="330075"/>
              <a:chExt cx="12276019" cy="1699569"/>
            </a:xfrm>
          </p:grpSpPr>
          <p:sp>
            <p:nvSpPr>
              <p:cNvPr id="191" name="Google Shape;191;p20"/>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0"/>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93" name="Google Shape;193;p20"/>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4" name="Shape 194"/>
        <p:cNvGrpSpPr/>
        <p:nvPr/>
      </p:nvGrpSpPr>
      <p:grpSpPr>
        <a:xfrm>
          <a:off x="0" y="0"/>
          <a:ext cx="0" cy="0"/>
          <a:chOff x="0" y="0"/>
          <a:chExt cx="0" cy="0"/>
        </a:xfrm>
      </p:grpSpPr>
      <p:sp>
        <p:nvSpPr>
          <p:cNvPr id="195" name="Google Shape;195;p21"/>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96" name="Google Shape;196;p21"/>
          <p:cNvSpPr txBox="1"/>
          <p:nvPr>
            <p:ph idx="1" type="body"/>
          </p:nvPr>
        </p:nvSpPr>
        <p:spPr>
          <a:xfrm>
            <a:off x="814275" y="1769800"/>
            <a:ext cx="6132600" cy="4194000"/>
          </a:xfrm>
          <a:prstGeom prst="rect">
            <a:avLst/>
          </a:prstGeom>
          <a:noFill/>
          <a:ln>
            <a:noFill/>
          </a:ln>
        </p:spPr>
        <p:txBody>
          <a:bodyPr anchorCtr="0" anchor="ctr" bIns="91425" lIns="91425" spcFirstLastPara="1" rIns="91425" wrap="square" tIns="91425">
            <a:noAutofit/>
          </a:bodyPr>
          <a:lstStyle>
            <a:lvl1pPr indent="-381000" lvl="0" marL="457200" rtl="0" algn="l">
              <a:lnSpc>
                <a:spcPct val="100000"/>
              </a:lnSpc>
              <a:spcBef>
                <a:spcPts val="600"/>
              </a:spcBef>
              <a:spcAft>
                <a:spcPts val="0"/>
              </a:spcAft>
              <a:buSzPts val="2400"/>
              <a:buChar char="▰"/>
              <a:defRPr/>
            </a:lvl1pPr>
            <a:lvl2pPr indent="-381000" lvl="1" marL="914400" rtl="0" algn="l">
              <a:lnSpc>
                <a:spcPct val="100000"/>
              </a:lnSpc>
              <a:spcBef>
                <a:spcPts val="1000"/>
              </a:spcBef>
              <a:spcAft>
                <a:spcPts val="0"/>
              </a:spcAft>
              <a:buSzPts val="2400"/>
              <a:buChar char="▻"/>
              <a:defRPr/>
            </a:lvl2pPr>
            <a:lvl3pPr indent="-381000" lvl="2" marL="1371600" rtl="0" algn="l">
              <a:lnSpc>
                <a:spcPct val="100000"/>
              </a:lnSpc>
              <a:spcBef>
                <a:spcPts val="1000"/>
              </a:spcBef>
              <a:spcAft>
                <a:spcPts val="0"/>
              </a:spcAft>
              <a:buSzPts val="2400"/>
              <a:buChar char="▻"/>
              <a:defRPr/>
            </a:lvl3pPr>
            <a:lvl4pPr indent="-381000" lvl="3" marL="1828800" rtl="0" algn="l">
              <a:lnSpc>
                <a:spcPct val="100000"/>
              </a:lnSpc>
              <a:spcBef>
                <a:spcPts val="1000"/>
              </a:spcBef>
              <a:spcAft>
                <a:spcPts val="0"/>
              </a:spcAft>
              <a:buSzPts val="2400"/>
              <a:buChar char="▻"/>
              <a:defRPr/>
            </a:lvl4pPr>
            <a:lvl5pPr indent="-381000" lvl="4" marL="2286000" rtl="0" algn="l">
              <a:lnSpc>
                <a:spcPct val="100000"/>
              </a:lnSpc>
              <a:spcBef>
                <a:spcPts val="1000"/>
              </a:spcBef>
              <a:spcAft>
                <a:spcPts val="0"/>
              </a:spcAft>
              <a:buSzPts val="2400"/>
              <a:buChar char="▻"/>
              <a:defRPr/>
            </a:lvl5pPr>
            <a:lvl6pPr indent="-381000" lvl="5" marL="2743200" rtl="0" algn="l">
              <a:lnSpc>
                <a:spcPct val="100000"/>
              </a:lnSpc>
              <a:spcBef>
                <a:spcPts val="1000"/>
              </a:spcBef>
              <a:spcAft>
                <a:spcPts val="0"/>
              </a:spcAft>
              <a:buSzPts val="2400"/>
              <a:buChar char="▻"/>
              <a:defRPr/>
            </a:lvl6pPr>
            <a:lvl7pPr indent="-381000" lvl="6" marL="3200400" rtl="0" algn="l">
              <a:lnSpc>
                <a:spcPct val="100000"/>
              </a:lnSpc>
              <a:spcBef>
                <a:spcPts val="1000"/>
              </a:spcBef>
              <a:spcAft>
                <a:spcPts val="0"/>
              </a:spcAft>
              <a:buSzPts val="2400"/>
              <a:buChar char="▻"/>
              <a:defRPr/>
            </a:lvl7pPr>
            <a:lvl8pPr indent="-381000" lvl="7" marL="3657600" rtl="0" algn="l">
              <a:lnSpc>
                <a:spcPct val="100000"/>
              </a:lnSpc>
              <a:spcBef>
                <a:spcPts val="1000"/>
              </a:spcBef>
              <a:spcAft>
                <a:spcPts val="0"/>
              </a:spcAft>
              <a:buSzPts val="2400"/>
              <a:buChar char="▻"/>
              <a:defRPr/>
            </a:lvl8pPr>
            <a:lvl9pPr indent="-381000" lvl="8" marL="4114800" rtl="0" algn="l">
              <a:lnSpc>
                <a:spcPct val="100000"/>
              </a:lnSpc>
              <a:spcBef>
                <a:spcPts val="1000"/>
              </a:spcBef>
              <a:spcAft>
                <a:spcPts val="1000"/>
              </a:spcAft>
              <a:buSzPts val="2400"/>
              <a:buChar char="▻"/>
              <a:defRPr/>
            </a:lvl9pPr>
          </a:lstStyle>
          <a:p/>
        </p:txBody>
      </p:sp>
      <p:sp>
        <p:nvSpPr>
          <p:cNvPr id="197" name="Google Shape;197;p21"/>
          <p:cNvSpPr txBox="1"/>
          <p:nvPr>
            <p:ph idx="10" type="dt"/>
          </p:nvPr>
        </p:nvSpPr>
        <p:spPr>
          <a:xfrm>
            <a:off x="3581400" y="6305549"/>
            <a:ext cx="21336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8" name="Google Shape;198;p21"/>
          <p:cNvSpPr txBox="1"/>
          <p:nvPr>
            <p:ph idx="11" type="ftr"/>
          </p:nvPr>
        </p:nvSpPr>
        <p:spPr>
          <a:xfrm>
            <a:off x="5715000" y="6305549"/>
            <a:ext cx="28956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99" name="Google Shape;199;p21"/>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00" name="Shape 200"/>
        <p:cNvGrpSpPr/>
        <p:nvPr/>
      </p:nvGrpSpPr>
      <p:grpSpPr>
        <a:xfrm>
          <a:off x="0" y="0"/>
          <a:ext cx="0" cy="0"/>
          <a:chOff x="0" y="0"/>
          <a:chExt cx="0" cy="0"/>
        </a:xfrm>
      </p:grpSpPr>
      <p:sp>
        <p:nvSpPr>
          <p:cNvPr id="201" name="Google Shape;201;p22"/>
          <p:cNvSpPr/>
          <p:nvPr/>
        </p:nvSpPr>
        <p:spPr>
          <a:xfrm>
            <a:off x="7544483" y="877033"/>
            <a:ext cx="1299300" cy="5772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202" name="Google Shape;202;p22"/>
          <p:cNvGrpSpPr/>
          <p:nvPr/>
        </p:nvGrpSpPr>
        <p:grpSpPr>
          <a:xfrm>
            <a:off x="0" y="-9451"/>
            <a:ext cx="8661398" cy="6867279"/>
            <a:chOff x="0" y="-7088"/>
            <a:chExt cx="8661398" cy="5150588"/>
          </a:xfrm>
        </p:grpSpPr>
        <p:sp>
          <p:nvSpPr>
            <p:cNvPr id="203" name="Google Shape;203;p22"/>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05" name="Google Shape;205;p22"/>
          <p:cNvGrpSpPr/>
          <p:nvPr/>
        </p:nvGrpSpPr>
        <p:grpSpPr>
          <a:xfrm flipH="1" rot="10800000">
            <a:off x="1" y="1454284"/>
            <a:ext cx="8847502" cy="3949517"/>
            <a:chOff x="-8178042" y="-4493254"/>
            <a:chExt cx="19483597" cy="6522736"/>
          </a:xfrm>
        </p:grpSpPr>
        <p:sp>
          <p:nvSpPr>
            <p:cNvPr id="206" name="Google Shape;206;p22"/>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07" name="Google Shape;207;p22"/>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208" name="Google Shape;208;p22"/>
          <p:cNvSpPr txBox="1"/>
          <p:nvPr>
            <p:ph idx="1" type="body"/>
          </p:nvPr>
        </p:nvSpPr>
        <p:spPr>
          <a:xfrm>
            <a:off x="829775" y="1602667"/>
            <a:ext cx="5090700" cy="36600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600"/>
              </a:spcBef>
              <a:spcAft>
                <a:spcPts val="0"/>
              </a:spcAft>
              <a:buClr>
                <a:srgbClr val="FFFFFF"/>
              </a:buClr>
              <a:buSzPts val="3000"/>
              <a:buChar char="▰"/>
              <a:defRPr i="1" sz="3000">
                <a:solidFill>
                  <a:srgbClr val="FFFFFF"/>
                </a:solidFill>
              </a:defRPr>
            </a:lvl1pPr>
            <a:lvl2pPr indent="-419100" lvl="1" marL="914400" rtl="0" algn="l">
              <a:lnSpc>
                <a:spcPct val="100000"/>
              </a:lnSpc>
              <a:spcBef>
                <a:spcPts val="480"/>
              </a:spcBef>
              <a:spcAft>
                <a:spcPts val="0"/>
              </a:spcAft>
              <a:buClr>
                <a:srgbClr val="FFFFFF"/>
              </a:buClr>
              <a:buSzPts val="3000"/>
              <a:buChar char="▻"/>
              <a:defRPr i="1" sz="3000">
                <a:solidFill>
                  <a:srgbClr val="FFFFFF"/>
                </a:solidFill>
              </a:defRPr>
            </a:lvl2pPr>
            <a:lvl3pPr indent="-419100" lvl="2" marL="1371600" rtl="0" algn="l">
              <a:lnSpc>
                <a:spcPct val="100000"/>
              </a:lnSpc>
              <a:spcBef>
                <a:spcPts val="480"/>
              </a:spcBef>
              <a:spcAft>
                <a:spcPts val="0"/>
              </a:spcAft>
              <a:buClr>
                <a:srgbClr val="FFFFFF"/>
              </a:buClr>
              <a:buSzPts val="3000"/>
              <a:buChar char="▻"/>
              <a:defRPr i="1" sz="3000">
                <a:solidFill>
                  <a:srgbClr val="FFFFFF"/>
                </a:solidFill>
              </a:defRPr>
            </a:lvl3pPr>
            <a:lvl4pPr indent="-419100" lvl="3" marL="1828800" rtl="0" algn="l">
              <a:lnSpc>
                <a:spcPct val="100000"/>
              </a:lnSpc>
              <a:spcBef>
                <a:spcPts val="360"/>
              </a:spcBef>
              <a:spcAft>
                <a:spcPts val="0"/>
              </a:spcAft>
              <a:buClr>
                <a:srgbClr val="FFFFFF"/>
              </a:buClr>
              <a:buSzPts val="3000"/>
              <a:buChar char="▻"/>
              <a:defRPr i="1" sz="3000">
                <a:solidFill>
                  <a:srgbClr val="FFFFFF"/>
                </a:solidFill>
              </a:defRPr>
            </a:lvl4pPr>
            <a:lvl5pPr indent="-419100" lvl="4" marL="2286000" rtl="0" algn="l">
              <a:lnSpc>
                <a:spcPct val="100000"/>
              </a:lnSpc>
              <a:spcBef>
                <a:spcPts val="360"/>
              </a:spcBef>
              <a:spcAft>
                <a:spcPts val="0"/>
              </a:spcAft>
              <a:buClr>
                <a:srgbClr val="FFFFFF"/>
              </a:buClr>
              <a:buSzPts val="3000"/>
              <a:buChar char="▻"/>
              <a:defRPr i="1" sz="3000">
                <a:solidFill>
                  <a:srgbClr val="FFFFFF"/>
                </a:solidFill>
              </a:defRPr>
            </a:lvl5pPr>
            <a:lvl6pPr indent="-419100" lvl="5" marL="2743200" rtl="0" algn="l">
              <a:lnSpc>
                <a:spcPct val="100000"/>
              </a:lnSpc>
              <a:spcBef>
                <a:spcPts val="360"/>
              </a:spcBef>
              <a:spcAft>
                <a:spcPts val="0"/>
              </a:spcAft>
              <a:buClr>
                <a:srgbClr val="FFFFFF"/>
              </a:buClr>
              <a:buSzPts val="3000"/>
              <a:buChar char="▻"/>
              <a:defRPr i="1" sz="3000">
                <a:solidFill>
                  <a:srgbClr val="FFFFFF"/>
                </a:solidFill>
              </a:defRPr>
            </a:lvl6pPr>
            <a:lvl7pPr indent="-419100" lvl="6" marL="3200400" rtl="0" algn="l">
              <a:lnSpc>
                <a:spcPct val="100000"/>
              </a:lnSpc>
              <a:spcBef>
                <a:spcPts val="360"/>
              </a:spcBef>
              <a:spcAft>
                <a:spcPts val="0"/>
              </a:spcAft>
              <a:buClr>
                <a:srgbClr val="FFFFFF"/>
              </a:buClr>
              <a:buSzPts val="3000"/>
              <a:buChar char="▻"/>
              <a:defRPr i="1" sz="3000">
                <a:solidFill>
                  <a:srgbClr val="FFFFFF"/>
                </a:solidFill>
              </a:defRPr>
            </a:lvl7pPr>
            <a:lvl8pPr indent="-419100" lvl="7" marL="3657600" rtl="0" algn="l">
              <a:lnSpc>
                <a:spcPct val="100000"/>
              </a:lnSpc>
              <a:spcBef>
                <a:spcPts val="360"/>
              </a:spcBef>
              <a:spcAft>
                <a:spcPts val="0"/>
              </a:spcAft>
              <a:buClr>
                <a:srgbClr val="FFFFFF"/>
              </a:buClr>
              <a:buSzPts val="3000"/>
              <a:buChar char="▻"/>
              <a:defRPr i="1" sz="3000">
                <a:solidFill>
                  <a:srgbClr val="FFFFFF"/>
                </a:solidFill>
              </a:defRPr>
            </a:lvl8pPr>
            <a:lvl9pPr indent="-419100" lvl="8" marL="4114800" rtl="0" algn="l">
              <a:lnSpc>
                <a:spcPct val="100000"/>
              </a:lnSpc>
              <a:spcBef>
                <a:spcPts val="360"/>
              </a:spcBef>
              <a:spcAft>
                <a:spcPts val="0"/>
              </a:spcAft>
              <a:buClr>
                <a:srgbClr val="FFFFFF"/>
              </a:buClr>
              <a:buSzPts val="3000"/>
              <a:buChar char="▻"/>
              <a:defRPr i="1" sz="3000">
                <a:solidFill>
                  <a:srgbClr val="FFFFFF"/>
                </a:solidFill>
              </a:defRPr>
            </a:lvl9pPr>
          </a:lstStyle>
          <a:p/>
        </p:txBody>
      </p:sp>
      <p:grpSp>
        <p:nvGrpSpPr>
          <p:cNvPr id="209" name="Google Shape;209;p22"/>
          <p:cNvGrpSpPr/>
          <p:nvPr/>
        </p:nvGrpSpPr>
        <p:grpSpPr>
          <a:xfrm>
            <a:off x="6946842" y="5963655"/>
            <a:ext cx="2202830" cy="894371"/>
            <a:chOff x="5575242" y="4472723"/>
            <a:chExt cx="2202830" cy="670795"/>
          </a:xfrm>
        </p:grpSpPr>
        <p:sp>
          <p:nvSpPr>
            <p:cNvPr id="210" name="Google Shape;210;p22"/>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p22"/>
            <p:cNvGrpSpPr/>
            <p:nvPr/>
          </p:nvGrpSpPr>
          <p:grpSpPr>
            <a:xfrm flipH="1">
              <a:off x="5734850" y="4472723"/>
              <a:ext cx="2040837" cy="670795"/>
              <a:chOff x="1297954" y="330075"/>
              <a:chExt cx="5169293" cy="1699506"/>
            </a:xfrm>
          </p:grpSpPr>
          <p:sp>
            <p:nvSpPr>
              <p:cNvPr id="212" name="Google Shape;212;p22"/>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2"/>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22"/>
            <p:cNvGrpSpPr/>
            <p:nvPr/>
          </p:nvGrpSpPr>
          <p:grpSpPr>
            <a:xfrm flipH="1">
              <a:off x="5578209" y="4646738"/>
              <a:ext cx="2199863" cy="304563"/>
              <a:chOff x="-5827153" y="330075"/>
              <a:chExt cx="12276019" cy="1699569"/>
            </a:xfrm>
          </p:grpSpPr>
          <p:sp>
            <p:nvSpPr>
              <p:cNvPr id="215" name="Google Shape;215;p22"/>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2"/>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17" name="Google Shape;217;p22"/>
          <p:cNvPicPr preferRelativeResize="0"/>
          <p:nvPr/>
        </p:nvPicPr>
        <p:blipFill rotWithShape="1">
          <a:blip r:embed="rId2">
            <a:alphaModFix/>
          </a:blip>
          <a:srcRect b="0" l="0" r="0" t="0"/>
          <a:stretch/>
        </p:blipFill>
        <p:spPr>
          <a:xfrm>
            <a:off x="194582" y="160886"/>
            <a:ext cx="1009748" cy="71614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 name="Shape 222"/>
        <p:cNvGrpSpPr/>
        <p:nvPr/>
      </p:nvGrpSpPr>
      <p:grpSpPr>
        <a:xfrm>
          <a:off x="0" y="0"/>
          <a:ext cx="0" cy="0"/>
          <a:chOff x="0" y="0"/>
          <a:chExt cx="0" cy="0"/>
        </a:xfrm>
      </p:grpSpPr>
      <p:sp>
        <p:nvSpPr>
          <p:cNvPr id="223" name="Google Shape;223;p13"/>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l">
              <a:spcBef>
                <a:spcPts val="0"/>
              </a:spcBef>
              <a:spcAft>
                <a:spcPts val="0"/>
              </a:spcAft>
              <a:buNone/>
            </a:pPr>
            <a:fld id="{00000000-1234-1234-1234-123412341234}" type="slidenum">
              <a:rPr lang="en-US"/>
              <a:t>‹#›</a:t>
            </a:fld>
            <a:endParaRPr/>
          </a:p>
        </p:txBody>
      </p:sp>
      <p:grpSp>
        <p:nvGrpSpPr>
          <p:cNvPr id="224" name="Google Shape;224;p13"/>
          <p:cNvGrpSpPr/>
          <p:nvPr/>
        </p:nvGrpSpPr>
        <p:grpSpPr>
          <a:xfrm>
            <a:off x="6946842" y="5963563"/>
            <a:ext cx="2202830" cy="894371"/>
            <a:chOff x="5575242" y="4472723"/>
            <a:chExt cx="2202830" cy="670795"/>
          </a:xfrm>
        </p:grpSpPr>
        <p:sp>
          <p:nvSpPr>
            <p:cNvPr id="225" name="Google Shape;225;p13"/>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13"/>
            <p:cNvGrpSpPr/>
            <p:nvPr/>
          </p:nvGrpSpPr>
          <p:grpSpPr>
            <a:xfrm flipH="1">
              <a:off x="5734850" y="4472723"/>
              <a:ext cx="2040837" cy="670795"/>
              <a:chOff x="1297954" y="330075"/>
              <a:chExt cx="5169293" cy="1699506"/>
            </a:xfrm>
          </p:grpSpPr>
          <p:sp>
            <p:nvSpPr>
              <p:cNvPr id="227" name="Google Shape;227;p13"/>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3"/>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 name="Google Shape;229;p13"/>
            <p:cNvGrpSpPr/>
            <p:nvPr/>
          </p:nvGrpSpPr>
          <p:grpSpPr>
            <a:xfrm flipH="1">
              <a:off x="5578209" y="4646738"/>
              <a:ext cx="2199863" cy="304563"/>
              <a:chOff x="-5827153" y="330075"/>
              <a:chExt cx="12276019" cy="1699569"/>
            </a:xfrm>
          </p:grpSpPr>
          <p:sp>
            <p:nvSpPr>
              <p:cNvPr id="230" name="Google Shape;230;p13"/>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3"/>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32" name="Google Shape;232;p13"/>
          <p:cNvGrpSpPr/>
          <p:nvPr/>
        </p:nvGrpSpPr>
        <p:grpSpPr>
          <a:xfrm rot="10800000">
            <a:off x="-8" y="167"/>
            <a:ext cx="2202830" cy="894371"/>
            <a:chOff x="5575242" y="4472723"/>
            <a:chExt cx="2202830" cy="670795"/>
          </a:xfrm>
        </p:grpSpPr>
        <p:sp>
          <p:nvSpPr>
            <p:cNvPr id="233" name="Google Shape;233;p13"/>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4" name="Google Shape;234;p13"/>
            <p:cNvGrpSpPr/>
            <p:nvPr/>
          </p:nvGrpSpPr>
          <p:grpSpPr>
            <a:xfrm flipH="1">
              <a:off x="5734850" y="4472723"/>
              <a:ext cx="2040837" cy="670795"/>
              <a:chOff x="1297954" y="330075"/>
              <a:chExt cx="5169293" cy="1699506"/>
            </a:xfrm>
          </p:grpSpPr>
          <p:sp>
            <p:nvSpPr>
              <p:cNvPr id="235" name="Google Shape;235;p13"/>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3"/>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13"/>
            <p:cNvGrpSpPr/>
            <p:nvPr/>
          </p:nvGrpSpPr>
          <p:grpSpPr>
            <a:xfrm flipH="1">
              <a:off x="5578209" y="4646738"/>
              <a:ext cx="2199863" cy="304563"/>
              <a:chOff x="-5827153" y="330075"/>
              <a:chExt cx="12276019" cy="1699569"/>
            </a:xfrm>
          </p:grpSpPr>
          <p:sp>
            <p:nvSpPr>
              <p:cNvPr id="238" name="Google Shape;238;p13"/>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3"/>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40" name="Google Shape;240;p13"/>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241" name="Shape 241"/>
        <p:cNvGrpSpPr/>
        <p:nvPr/>
      </p:nvGrpSpPr>
      <p:grpSpPr>
        <a:xfrm>
          <a:off x="0" y="0"/>
          <a:ext cx="0" cy="0"/>
          <a:chOff x="0" y="0"/>
          <a:chExt cx="0" cy="0"/>
        </a:xfrm>
      </p:grpSpPr>
      <p:sp>
        <p:nvSpPr>
          <p:cNvPr id="242" name="Google Shape;242;p23"/>
          <p:cNvSpPr/>
          <p:nvPr/>
        </p:nvSpPr>
        <p:spPr>
          <a:xfrm>
            <a:off x="5697214" y="3514025"/>
            <a:ext cx="889200" cy="3951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243" name="Google Shape;243;p23"/>
          <p:cNvGrpSpPr/>
          <p:nvPr/>
        </p:nvGrpSpPr>
        <p:grpSpPr>
          <a:xfrm>
            <a:off x="0" y="-9451"/>
            <a:ext cx="8661398" cy="6867279"/>
            <a:chOff x="0" y="-7088"/>
            <a:chExt cx="8661398" cy="5150588"/>
          </a:xfrm>
        </p:grpSpPr>
        <p:sp>
          <p:nvSpPr>
            <p:cNvPr id="244" name="Google Shape;244;p23"/>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46" name="Google Shape;246;p23"/>
          <p:cNvGrpSpPr/>
          <p:nvPr/>
        </p:nvGrpSpPr>
        <p:grpSpPr>
          <a:xfrm flipH="1" rot="10800000">
            <a:off x="-2" y="3899768"/>
            <a:ext cx="6589087" cy="2703023"/>
            <a:chOff x="-9894852" y="-4493254"/>
            <a:chExt cx="21200407" cy="6522740"/>
          </a:xfrm>
        </p:grpSpPr>
        <p:sp>
          <p:nvSpPr>
            <p:cNvPr id="247" name="Google Shape;247;p23"/>
            <p:cNvSpPr/>
            <p:nvPr/>
          </p:nvSpPr>
          <p:spPr>
            <a:xfrm>
              <a:off x="-9894852" y="-4493114"/>
              <a:ext cx="146853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48" name="Google Shape;248;p23"/>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49" name="Google Shape;249;p23"/>
          <p:cNvGrpSpPr/>
          <p:nvPr/>
        </p:nvGrpSpPr>
        <p:grpSpPr>
          <a:xfrm>
            <a:off x="6946842" y="5963563"/>
            <a:ext cx="2202830" cy="894371"/>
            <a:chOff x="5575242" y="4472723"/>
            <a:chExt cx="2202830" cy="670795"/>
          </a:xfrm>
        </p:grpSpPr>
        <p:sp>
          <p:nvSpPr>
            <p:cNvPr id="250" name="Google Shape;250;p23"/>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23"/>
            <p:cNvGrpSpPr/>
            <p:nvPr/>
          </p:nvGrpSpPr>
          <p:grpSpPr>
            <a:xfrm flipH="1">
              <a:off x="5734850" y="4472723"/>
              <a:ext cx="2040837" cy="670795"/>
              <a:chOff x="1297954" y="330075"/>
              <a:chExt cx="5169293" cy="1699506"/>
            </a:xfrm>
          </p:grpSpPr>
          <p:sp>
            <p:nvSpPr>
              <p:cNvPr id="252" name="Google Shape;252;p23"/>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23"/>
            <p:cNvGrpSpPr/>
            <p:nvPr/>
          </p:nvGrpSpPr>
          <p:grpSpPr>
            <a:xfrm flipH="1">
              <a:off x="5578209" y="4646738"/>
              <a:ext cx="2199863" cy="304563"/>
              <a:chOff x="-5827153" y="330075"/>
              <a:chExt cx="12276019" cy="1699569"/>
            </a:xfrm>
          </p:grpSpPr>
          <p:sp>
            <p:nvSpPr>
              <p:cNvPr id="255" name="Google Shape;255;p23"/>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7" name="Google Shape;257;p23"/>
          <p:cNvSpPr txBox="1"/>
          <p:nvPr>
            <p:ph type="ctrTitle"/>
          </p:nvPr>
        </p:nvSpPr>
        <p:spPr>
          <a:xfrm>
            <a:off x="463525" y="3828197"/>
            <a:ext cx="4094400" cy="1546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258" name="Google Shape;258;p23"/>
          <p:cNvSpPr txBox="1"/>
          <p:nvPr>
            <p:ph idx="1" type="subTitle"/>
          </p:nvPr>
        </p:nvSpPr>
        <p:spPr>
          <a:xfrm>
            <a:off x="463525" y="5300599"/>
            <a:ext cx="4094400" cy="104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9800"/>
              </a:buClr>
              <a:buSzPts val="2000"/>
              <a:buNone/>
              <a:defRPr sz="2000">
                <a:solidFill>
                  <a:srgbClr val="FF9800"/>
                </a:solidFill>
              </a:defRPr>
            </a:lvl1pPr>
            <a:lvl2pPr lvl="1" rtl="0" algn="l">
              <a:lnSpc>
                <a:spcPct val="100000"/>
              </a:lnSpc>
              <a:spcBef>
                <a:spcPts val="1000"/>
              </a:spcBef>
              <a:spcAft>
                <a:spcPts val="0"/>
              </a:spcAft>
              <a:buClr>
                <a:srgbClr val="FF9800"/>
              </a:buClr>
              <a:buSzPts val="2000"/>
              <a:buNone/>
              <a:defRPr sz="2000">
                <a:solidFill>
                  <a:srgbClr val="FF9800"/>
                </a:solidFill>
              </a:defRPr>
            </a:lvl2pPr>
            <a:lvl3pPr lvl="2" rtl="0" algn="l">
              <a:lnSpc>
                <a:spcPct val="100000"/>
              </a:lnSpc>
              <a:spcBef>
                <a:spcPts val="1000"/>
              </a:spcBef>
              <a:spcAft>
                <a:spcPts val="0"/>
              </a:spcAft>
              <a:buClr>
                <a:srgbClr val="FF9800"/>
              </a:buClr>
              <a:buSzPts val="2000"/>
              <a:buNone/>
              <a:defRPr sz="2000">
                <a:solidFill>
                  <a:srgbClr val="FF9800"/>
                </a:solidFill>
              </a:defRPr>
            </a:lvl3pPr>
            <a:lvl4pPr lvl="3" rtl="0" algn="l">
              <a:lnSpc>
                <a:spcPct val="100000"/>
              </a:lnSpc>
              <a:spcBef>
                <a:spcPts val="1000"/>
              </a:spcBef>
              <a:spcAft>
                <a:spcPts val="0"/>
              </a:spcAft>
              <a:buClr>
                <a:srgbClr val="FF9800"/>
              </a:buClr>
              <a:buSzPts val="2000"/>
              <a:buNone/>
              <a:defRPr sz="2000">
                <a:solidFill>
                  <a:srgbClr val="FF9800"/>
                </a:solidFill>
              </a:defRPr>
            </a:lvl4pPr>
            <a:lvl5pPr lvl="4" rtl="0" algn="l">
              <a:lnSpc>
                <a:spcPct val="100000"/>
              </a:lnSpc>
              <a:spcBef>
                <a:spcPts val="1000"/>
              </a:spcBef>
              <a:spcAft>
                <a:spcPts val="0"/>
              </a:spcAft>
              <a:buClr>
                <a:srgbClr val="FF9800"/>
              </a:buClr>
              <a:buSzPts val="2000"/>
              <a:buNone/>
              <a:defRPr sz="2000">
                <a:solidFill>
                  <a:srgbClr val="FF9800"/>
                </a:solidFill>
              </a:defRPr>
            </a:lvl5pPr>
            <a:lvl6pPr lvl="5" rtl="0" algn="l">
              <a:lnSpc>
                <a:spcPct val="100000"/>
              </a:lnSpc>
              <a:spcBef>
                <a:spcPts val="1000"/>
              </a:spcBef>
              <a:spcAft>
                <a:spcPts val="0"/>
              </a:spcAft>
              <a:buClr>
                <a:srgbClr val="FF9800"/>
              </a:buClr>
              <a:buSzPts val="2000"/>
              <a:buNone/>
              <a:defRPr sz="2000">
                <a:solidFill>
                  <a:srgbClr val="FF9800"/>
                </a:solidFill>
              </a:defRPr>
            </a:lvl6pPr>
            <a:lvl7pPr lvl="6" rtl="0" algn="l">
              <a:lnSpc>
                <a:spcPct val="100000"/>
              </a:lnSpc>
              <a:spcBef>
                <a:spcPts val="1000"/>
              </a:spcBef>
              <a:spcAft>
                <a:spcPts val="0"/>
              </a:spcAft>
              <a:buClr>
                <a:srgbClr val="FF9800"/>
              </a:buClr>
              <a:buSzPts val="2000"/>
              <a:buNone/>
              <a:defRPr sz="2000">
                <a:solidFill>
                  <a:srgbClr val="FF9800"/>
                </a:solidFill>
              </a:defRPr>
            </a:lvl7pPr>
            <a:lvl8pPr lvl="7" rtl="0" algn="l">
              <a:lnSpc>
                <a:spcPct val="100000"/>
              </a:lnSpc>
              <a:spcBef>
                <a:spcPts val="1000"/>
              </a:spcBef>
              <a:spcAft>
                <a:spcPts val="0"/>
              </a:spcAft>
              <a:buClr>
                <a:srgbClr val="FF9800"/>
              </a:buClr>
              <a:buSzPts val="2000"/>
              <a:buNone/>
              <a:defRPr sz="2000">
                <a:solidFill>
                  <a:srgbClr val="FF9800"/>
                </a:solidFill>
              </a:defRPr>
            </a:lvl8pPr>
            <a:lvl9pPr lvl="8" rtl="0" algn="l">
              <a:lnSpc>
                <a:spcPct val="100000"/>
              </a:lnSpc>
              <a:spcBef>
                <a:spcPts val="1000"/>
              </a:spcBef>
              <a:spcAft>
                <a:spcPts val="1000"/>
              </a:spcAft>
              <a:buClr>
                <a:srgbClr val="FF9800"/>
              </a:buClr>
              <a:buSzPts val="2000"/>
              <a:buNone/>
              <a:defRPr sz="2000">
                <a:solidFill>
                  <a:srgbClr val="FF9800"/>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59" name="Shape 259"/>
        <p:cNvGrpSpPr/>
        <p:nvPr/>
      </p:nvGrpSpPr>
      <p:grpSpPr>
        <a:xfrm>
          <a:off x="0" y="0"/>
          <a:ext cx="0" cy="0"/>
          <a:chOff x="0" y="0"/>
          <a:chExt cx="0" cy="0"/>
        </a:xfrm>
      </p:grpSpPr>
      <p:sp>
        <p:nvSpPr>
          <p:cNvPr id="260" name="Google Shape;260;p24"/>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261" name="Google Shape;261;p24"/>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62" name="Shape 262"/>
        <p:cNvGrpSpPr/>
        <p:nvPr/>
      </p:nvGrpSpPr>
      <p:grpSpPr>
        <a:xfrm>
          <a:off x="0" y="0"/>
          <a:ext cx="0" cy="0"/>
          <a:chOff x="0" y="0"/>
          <a:chExt cx="0" cy="0"/>
        </a:xfrm>
      </p:grpSpPr>
      <p:grpSp>
        <p:nvGrpSpPr>
          <p:cNvPr id="263" name="Google Shape;263;p25"/>
          <p:cNvGrpSpPr/>
          <p:nvPr/>
        </p:nvGrpSpPr>
        <p:grpSpPr>
          <a:xfrm>
            <a:off x="-4" y="134"/>
            <a:ext cx="7072430" cy="1769708"/>
            <a:chOff x="-4" y="41"/>
            <a:chExt cx="7072430" cy="1327314"/>
          </a:xfrm>
        </p:grpSpPr>
        <p:sp>
          <p:nvSpPr>
            <p:cNvPr id="264" name="Google Shape;264;p25"/>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265" name="Google Shape;265;p25"/>
            <p:cNvGrpSpPr/>
            <p:nvPr/>
          </p:nvGrpSpPr>
          <p:grpSpPr>
            <a:xfrm flipH="1" rot="10800000">
              <a:off x="3" y="41"/>
              <a:ext cx="6756168" cy="1327314"/>
              <a:chOff x="-2168138" y="330075"/>
              <a:chExt cx="8650663" cy="1699506"/>
            </a:xfrm>
          </p:grpSpPr>
          <p:sp>
            <p:nvSpPr>
              <p:cNvPr id="266" name="Google Shape;266;p25"/>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67" name="Google Shape;267;p25"/>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68" name="Google Shape;268;p25"/>
            <p:cNvGrpSpPr/>
            <p:nvPr/>
          </p:nvGrpSpPr>
          <p:grpSpPr>
            <a:xfrm flipH="1" rot="10800000">
              <a:off x="-4" y="381008"/>
              <a:ext cx="7072430" cy="771743"/>
              <a:chOff x="-9092084" y="330075"/>
              <a:chExt cx="15574609" cy="1699501"/>
            </a:xfrm>
          </p:grpSpPr>
          <p:sp>
            <p:nvSpPr>
              <p:cNvPr id="269" name="Google Shape;269;p25"/>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70" name="Google Shape;270;p25"/>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271" name="Google Shape;271;p25"/>
          <p:cNvGrpSpPr/>
          <p:nvPr/>
        </p:nvGrpSpPr>
        <p:grpSpPr>
          <a:xfrm>
            <a:off x="6946842" y="5963563"/>
            <a:ext cx="2202830" cy="894371"/>
            <a:chOff x="5575242" y="4472723"/>
            <a:chExt cx="2202830" cy="670795"/>
          </a:xfrm>
        </p:grpSpPr>
        <p:sp>
          <p:nvSpPr>
            <p:cNvPr id="272" name="Google Shape;272;p25"/>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3" name="Google Shape;273;p25"/>
            <p:cNvGrpSpPr/>
            <p:nvPr/>
          </p:nvGrpSpPr>
          <p:grpSpPr>
            <a:xfrm flipH="1">
              <a:off x="5734850" y="4472723"/>
              <a:ext cx="2040837" cy="670795"/>
              <a:chOff x="1297954" y="330075"/>
              <a:chExt cx="5169293" cy="1699506"/>
            </a:xfrm>
          </p:grpSpPr>
          <p:sp>
            <p:nvSpPr>
              <p:cNvPr id="274" name="Google Shape;274;p25"/>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5"/>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 name="Google Shape;276;p25"/>
            <p:cNvGrpSpPr/>
            <p:nvPr/>
          </p:nvGrpSpPr>
          <p:grpSpPr>
            <a:xfrm flipH="1">
              <a:off x="5578209" y="4646738"/>
              <a:ext cx="2199863" cy="304563"/>
              <a:chOff x="-5827153" y="330075"/>
              <a:chExt cx="12276019" cy="1699569"/>
            </a:xfrm>
          </p:grpSpPr>
          <p:sp>
            <p:nvSpPr>
              <p:cNvPr id="277" name="Google Shape;277;p25"/>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5"/>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9" name="Google Shape;279;p25"/>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280" name="Google Shape;280;p25"/>
          <p:cNvSpPr txBox="1"/>
          <p:nvPr>
            <p:ph idx="1" type="body"/>
          </p:nvPr>
        </p:nvSpPr>
        <p:spPr>
          <a:xfrm>
            <a:off x="814275" y="2050651"/>
            <a:ext cx="3378300" cy="3632400"/>
          </a:xfrm>
          <a:prstGeom prst="rect">
            <a:avLst/>
          </a:prstGeom>
          <a:noFill/>
          <a:ln>
            <a:noFill/>
          </a:ln>
        </p:spPr>
        <p:txBody>
          <a:bodyPr anchorCtr="0" anchor="t" bIns="91425" lIns="91425" spcFirstLastPara="1" rIns="91425" wrap="square" tIns="91425">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1000"/>
              </a:spcBef>
              <a:spcAft>
                <a:spcPts val="0"/>
              </a:spcAft>
              <a:buSzPts val="2000"/>
              <a:buChar char="▻"/>
              <a:defRPr sz="2000"/>
            </a:lvl2pPr>
            <a:lvl3pPr indent="-355600" lvl="2" marL="1371600" rtl="0" algn="l">
              <a:lnSpc>
                <a:spcPct val="100000"/>
              </a:lnSpc>
              <a:spcBef>
                <a:spcPts val="1000"/>
              </a:spcBef>
              <a:spcAft>
                <a:spcPts val="0"/>
              </a:spcAft>
              <a:buSzPts val="2000"/>
              <a:buChar char="▻"/>
              <a:defRPr sz="2000"/>
            </a:lvl3pPr>
            <a:lvl4pPr indent="-355600" lvl="3" marL="1828800" rtl="0" algn="l">
              <a:lnSpc>
                <a:spcPct val="100000"/>
              </a:lnSpc>
              <a:spcBef>
                <a:spcPts val="1000"/>
              </a:spcBef>
              <a:spcAft>
                <a:spcPts val="0"/>
              </a:spcAft>
              <a:buSzPts val="2000"/>
              <a:buChar char="▻"/>
              <a:defRPr sz="2000"/>
            </a:lvl4pPr>
            <a:lvl5pPr indent="-355600" lvl="4" marL="2286000" rtl="0" algn="l">
              <a:lnSpc>
                <a:spcPct val="100000"/>
              </a:lnSpc>
              <a:spcBef>
                <a:spcPts val="1000"/>
              </a:spcBef>
              <a:spcAft>
                <a:spcPts val="0"/>
              </a:spcAft>
              <a:buSzPts val="2000"/>
              <a:buChar char="▻"/>
              <a:defRPr sz="2000"/>
            </a:lvl5pPr>
            <a:lvl6pPr indent="-355600" lvl="5" marL="2743200" rtl="0" algn="l">
              <a:lnSpc>
                <a:spcPct val="100000"/>
              </a:lnSpc>
              <a:spcBef>
                <a:spcPts val="1000"/>
              </a:spcBef>
              <a:spcAft>
                <a:spcPts val="0"/>
              </a:spcAft>
              <a:buSzPts val="2000"/>
              <a:buChar char="▻"/>
              <a:defRPr sz="2000"/>
            </a:lvl6pPr>
            <a:lvl7pPr indent="-355600" lvl="6" marL="3200400" rtl="0" algn="l">
              <a:lnSpc>
                <a:spcPct val="100000"/>
              </a:lnSpc>
              <a:spcBef>
                <a:spcPts val="1000"/>
              </a:spcBef>
              <a:spcAft>
                <a:spcPts val="0"/>
              </a:spcAft>
              <a:buSzPts val="2000"/>
              <a:buChar char="▻"/>
              <a:defRPr sz="2000"/>
            </a:lvl7pPr>
            <a:lvl8pPr indent="-355600" lvl="7" marL="3657600" rtl="0" algn="l">
              <a:lnSpc>
                <a:spcPct val="100000"/>
              </a:lnSpc>
              <a:spcBef>
                <a:spcPts val="1000"/>
              </a:spcBef>
              <a:spcAft>
                <a:spcPts val="0"/>
              </a:spcAft>
              <a:buSzPts val="2000"/>
              <a:buChar char="▻"/>
              <a:defRPr sz="2000"/>
            </a:lvl8pPr>
            <a:lvl9pPr indent="-355600" lvl="8" marL="4114800" rtl="0" algn="l">
              <a:lnSpc>
                <a:spcPct val="100000"/>
              </a:lnSpc>
              <a:spcBef>
                <a:spcPts val="1000"/>
              </a:spcBef>
              <a:spcAft>
                <a:spcPts val="1000"/>
              </a:spcAft>
              <a:buSzPts val="2000"/>
              <a:buChar char="▻"/>
              <a:defRPr sz="2000"/>
            </a:lvl9pPr>
          </a:lstStyle>
          <a:p/>
        </p:txBody>
      </p:sp>
      <p:sp>
        <p:nvSpPr>
          <p:cNvPr id="281" name="Google Shape;281;p25"/>
          <p:cNvSpPr txBox="1"/>
          <p:nvPr>
            <p:ph idx="2" type="body"/>
          </p:nvPr>
        </p:nvSpPr>
        <p:spPr>
          <a:xfrm>
            <a:off x="4396123" y="2050651"/>
            <a:ext cx="3378300" cy="3632400"/>
          </a:xfrm>
          <a:prstGeom prst="rect">
            <a:avLst/>
          </a:prstGeom>
          <a:noFill/>
          <a:ln>
            <a:noFill/>
          </a:ln>
        </p:spPr>
        <p:txBody>
          <a:bodyPr anchorCtr="0" anchor="t" bIns="91425" lIns="91425" spcFirstLastPara="1" rIns="91425" wrap="square" tIns="91425">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1000"/>
              </a:spcBef>
              <a:spcAft>
                <a:spcPts val="0"/>
              </a:spcAft>
              <a:buSzPts val="2000"/>
              <a:buChar char="▻"/>
              <a:defRPr sz="2000"/>
            </a:lvl2pPr>
            <a:lvl3pPr indent="-355600" lvl="2" marL="1371600" rtl="0" algn="l">
              <a:lnSpc>
                <a:spcPct val="100000"/>
              </a:lnSpc>
              <a:spcBef>
                <a:spcPts val="1000"/>
              </a:spcBef>
              <a:spcAft>
                <a:spcPts val="0"/>
              </a:spcAft>
              <a:buSzPts val="2000"/>
              <a:buChar char="▻"/>
              <a:defRPr sz="2000"/>
            </a:lvl3pPr>
            <a:lvl4pPr indent="-355600" lvl="3" marL="1828800" rtl="0" algn="l">
              <a:lnSpc>
                <a:spcPct val="100000"/>
              </a:lnSpc>
              <a:spcBef>
                <a:spcPts val="1000"/>
              </a:spcBef>
              <a:spcAft>
                <a:spcPts val="0"/>
              </a:spcAft>
              <a:buSzPts val="2000"/>
              <a:buChar char="▻"/>
              <a:defRPr sz="2000"/>
            </a:lvl4pPr>
            <a:lvl5pPr indent="-355600" lvl="4" marL="2286000" rtl="0" algn="l">
              <a:lnSpc>
                <a:spcPct val="100000"/>
              </a:lnSpc>
              <a:spcBef>
                <a:spcPts val="1000"/>
              </a:spcBef>
              <a:spcAft>
                <a:spcPts val="0"/>
              </a:spcAft>
              <a:buSzPts val="2000"/>
              <a:buChar char="▻"/>
              <a:defRPr sz="2000"/>
            </a:lvl5pPr>
            <a:lvl6pPr indent="-355600" lvl="5" marL="2743200" rtl="0" algn="l">
              <a:lnSpc>
                <a:spcPct val="100000"/>
              </a:lnSpc>
              <a:spcBef>
                <a:spcPts val="1000"/>
              </a:spcBef>
              <a:spcAft>
                <a:spcPts val="0"/>
              </a:spcAft>
              <a:buSzPts val="2000"/>
              <a:buChar char="▻"/>
              <a:defRPr sz="2000"/>
            </a:lvl6pPr>
            <a:lvl7pPr indent="-355600" lvl="6" marL="3200400" rtl="0" algn="l">
              <a:lnSpc>
                <a:spcPct val="100000"/>
              </a:lnSpc>
              <a:spcBef>
                <a:spcPts val="1000"/>
              </a:spcBef>
              <a:spcAft>
                <a:spcPts val="0"/>
              </a:spcAft>
              <a:buSzPts val="2000"/>
              <a:buChar char="▻"/>
              <a:defRPr sz="2000"/>
            </a:lvl7pPr>
            <a:lvl8pPr indent="-355600" lvl="7" marL="3657600" rtl="0" algn="l">
              <a:lnSpc>
                <a:spcPct val="100000"/>
              </a:lnSpc>
              <a:spcBef>
                <a:spcPts val="1000"/>
              </a:spcBef>
              <a:spcAft>
                <a:spcPts val="0"/>
              </a:spcAft>
              <a:buSzPts val="2000"/>
              <a:buChar char="▻"/>
              <a:defRPr sz="2000"/>
            </a:lvl8pPr>
            <a:lvl9pPr indent="-355600" lvl="8" marL="4114800" rtl="0" algn="l">
              <a:lnSpc>
                <a:spcPct val="100000"/>
              </a:lnSpc>
              <a:spcBef>
                <a:spcPts val="1000"/>
              </a:spcBef>
              <a:spcAft>
                <a:spcPts val="1000"/>
              </a:spcAft>
              <a:buSzPts val="2000"/>
              <a:buChar char="▻"/>
              <a:defRPr sz="2000"/>
            </a:lvl9pPr>
          </a:lstStyle>
          <a:p/>
        </p:txBody>
      </p:sp>
      <p:pic>
        <p:nvPicPr>
          <p:cNvPr id="282" name="Google Shape;282;p25"/>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283" name="Shape 283"/>
        <p:cNvGrpSpPr/>
        <p:nvPr/>
      </p:nvGrpSpPr>
      <p:grpSpPr>
        <a:xfrm>
          <a:off x="0" y="0"/>
          <a:ext cx="0" cy="0"/>
          <a:chOff x="0" y="0"/>
          <a:chExt cx="0" cy="0"/>
        </a:xfrm>
      </p:grpSpPr>
      <p:grpSp>
        <p:nvGrpSpPr>
          <p:cNvPr id="284" name="Google Shape;284;p26"/>
          <p:cNvGrpSpPr/>
          <p:nvPr/>
        </p:nvGrpSpPr>
        <p:grpSpPr>
          <a:xfrm>
            <a:off x="-4" y="134"/>
            <a:ext cx="7072430" cy="1769708"/>
            <a:chOff x="-4" y="41"/>
            <a:chExt cx="7072430" cy="1327314"/>
          </a:xfrm>
        </p:grpSpPr>
        <p:sp>
          <p:nvSpPr>
            <p:cNvPr id="285" name="Google Shape;285;p26"/>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286" name="Google Shape;286;p26"/>
            <p:cNvGrpSpPr/>
            <p:nvPr/>
          </p:nvGrpSpPr>
          <p:grpSpPr>
            <a:xfrm flipH="1" rot="10800000">
              <a:off x="3" y="41"/>
              <a:ext cx="6756168" cy="1327314"/>
              <a:chOff x="-2168138" y="330075"/>
              <a:chExt cx="8650663" cy="1699506"/>
            </a:xfrm>
          </p:grpSpPr>
          <p:sp>
            <p:nvSpPr>
              <p:cNvPr id="287" name="Google Shape;287;p26"/>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88" name="Google Shape;288;p26"/>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89" name="Google Shape;289;p26"/>
            <p:cNvGrpSpPr/>
            <p:nvPr/>
          </p:nvGrpSpPr>
          <p:grpSpPr>
            <a:xfrm flipH="1" rot="10800000">
              <a:off x="-4" y="381008"/>
              <a:ext cx="7072430" cy="771743"/>
              <a:chOff x="-9092084" y="330075"/>
              <a:chExt cx="15574609" cy="1699501"/>
            </a:xfrm>
          </p:grpSpPr>
          <p:sp>
            <p:nvSpPr>
              <p:cNvPr id="290" name="Google Shape;290;p26"/>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91" name="Google Shape;291;p26"/>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292" name="Google Shape;292;p26"/>
          <p:cNvGrpSpPr/>
          <p:nvPr/>
        </p:nvGrpSpPr>
        <p:grpSpPr>
          <a:xfrm>
            <a:off x="6946842" y="5963563"/>
            <a:ext cx="2202830" cy="894371"/>
            <a:chOff x="5575242" y="4472723"/>
            <a:chExt cx="2202830" cy="670795"/>
          </a:xfrm>
        </p:grpSpPr>
        <p:sp>
          <p:nvSpPr>
            <p:cNvPr id="293" name="Google Shape;293;p26"/>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4" name="Google Shape;294;p26"/>
            <p:cNvGrpSpPr/>
            <p:nvPr/>
          </p:nvGrpSpPr>
          <p:grpSpPr>
            <a:xfrm flipH="1">
              <a:off x="5734850" y="4472723"/>
              <a:ext cx="2040837" cy="670795"/>
              <a:chOff x="1297954" y="330075"/>
              <a:chExt cx="5169293" cy="1699506"/>
            </a:xfrm>
          </p:grpSpPr>
          <p:sp>
            <p:nvSpPr>
              <p:cNvPr id="295" name="Google Shape;295;p26"/>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6"/>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 name="Google Shape;297;p26"/>
            <p:cNvGrpSpPr/>
            <p:nvPr/>
          </p:nvGrpSpPr>
          <p:grpSpPr>
            <a:xfrm flipH="1">
              <a:off x="5578209" y="4646738"/>
              <a:ext cx="2199863" cy="304563"/>
              <a:chOff x="-5827153" y="330075"/>
              <a:chExt cx="12276019" cy="1699569"/>
            </a:xfrm>
          </p:grpSpPr>
          <p:sp>
            <p:nvSpPr>
              <p:cNvPr id="298" name="Google Shape;298;p26"/>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6"/>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0" name="Google Shape;300;p26"/>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301" name="Google Shape;301;p26"/>
          <p:cNvSpPr txBox="1"/>
          <p:nvPr>
            <p:ph idx="1" type="body"/>
          </p:nvPr>
        </p:nvSpPr>
        <p:spPr>
          <a:xfrm>
            <a:off x="870450" y="2060101"/>
            <a:ext cx="2247900" cy="361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1000"/>
              </a:spcBef>
              <a:spcAft>
                <a:spcPts val="0"/>
              </a:spcAft>
              <a:buSzPts val="1800"/>
              <a:buChar char="▻"/>
              <a:defRPr sz="1800"/>
            </a:lvl2pPr>
            <a:lvl3pPr indent="-342900" lvl="2" marL="1371600" rtl="0" algn="l">
              <a:lnSpc>
                <a:spcPct val="100000"/>
              </a:lnSpc>
              <a:spcBef>
                <a:spcPts val="1000"/>
              </a:spcBef>
              <a:spcAft>
                <a:spcPts val="0"/>
              </a:spcAft>
              <a:buSzPts val="1800"/>
              <a:buChar char="▻"/>
              <a:defRPr sz="1800"/>
            </a:lvl3pPr>
            <a:lvl4pPr indent="-342900" lvl="3" marL="1828800" rtl="0" algn="l">
              <a:lnSpc>
                <a:spcPct val="100000"/>
              </a:lnSpc>
              <a:spcBef>
                <a:spcPts val="1000"/>
              </a:spcBef>
              <a:spcAft>
                <a:spcPts val="0"/>
              </a:spcAft>
              <a:buSzPts val="1800"/>
              <a:buChar char="▻"/>
              <a:defRPr sz="1800"/>
            </a:lvl4pPr>
            <a:lvl5pPr indent="-342900" lvl="4" marL="2286000" rtl="0" algn="l">
              <a:lnSpc>
                <a:spcPct val="100000"/>
              </a:lnSpc>
              <a:spcBef>
                <a:spcPts val="1000"/>
              </a:spcBef>
              <a:spcAft>
                <a:spcPts val="0"/>
              </a:spcAft>
              <a:buSzPts val="1800"/>
              <a:buChar char="▻"/>
              <a:defRPr sz="18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1000"/>
              </a:spcAft>
              <a:buSzPts val="1800"/>
              <a:buChar char="▻"/>
              <a:defRPr sz="1800"/>
            </a:lvl9pPr>
          </a:lstStyle>
          <a:p/>
        </p:txBody>
      </p:sp>
      <p:sp>
        <p:nvSpPr>
          <p:cNvPr id="302" name="Google Shape;302;p26"/>
          <p:cNvSpPr txBox="1"/>
          <p:nvPr>
            <p:ph idx="2" type="body"/>
          </p:nvPr>
        </p:nvSpPr>
        <p:spPr>
          <a:xfrm>
            <a:off x="3233637" y="2060101"/>
            <a:ext cx="2247900" cy="361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1000"/>
              </a:spcBef>
              <a:spcAft>
                <a:spcPts val="0"/>
              </a:spcAft>
              <a:buSzPts val="1800"/>
              <a:buChar char="▻"/>
              <a:defRPr sz="1800"/>
            </a:lvl2pPr>
            <a:lvl3pPr indent="-342900" lvl="2" marL="1371600" rtl="0" algn="l">
              <a:lnSpc>
                <a:spcPct val="100000"/>
              </a:lnSpc>
              <a:spcBef>
                <a:spcPts val="1000"/>
              </a:spcBef>
              <a:spcAft>
                <a:spcPts val="0"/>
              </a:spcAft>
              <a:buSzPts val="1800"/>
              <a:buChar char="▻"/>
              <a:defRPr sz="1800"/>
            </a:lvl3pPr>
            <a:lvl4pPr indent="-342900" lvl="3" marL="1828800" rtl="0" algn="l">
              <a:lnSpc>
                <a:spcPct val="100000"/>
              </a:lnSpc>
              <a:spcBef>
                <a:spcPts val="1000"/>
              </a:spcBef>
              <a:spcAft>
                <a:spcPts val="0"/>
              </a:spcAft>
              <a:buSzPts val="1800"/>
              <a:buChar char="▻"/>
              <a:defRPr sz="1800"/>
            </a:lvl4pPr>
            <a:lvl5pPr indent="-342900" lvl="4" marL="2286000" rtl="0" algn="l">
              <a:lnSpc>
                <a:spcPct val="100000"/>
              </a:lnSpc>
              <a:spcBef>
                <a:spcPts val="1000"/>
              </a:spcBef>
              <a:spcAft>
                <a:spcPts val="0"/>
              </a:spcAft>
              <a:buSzPts val="1800"/>
              <a:buChar char="▻"/>
              <a:defRPr sz="18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1000"/>
              </a:spcAft>
              <a:buSzPts val="1800"/>
              <a:buChar char="▻"/>
              <a:defRPr sz="1800"/>
            </a:lvl9pPr>
          </a:lstStyle>
          <a:p/>
        </p:txBody>
      </p:sp>
      <p:sp>
        <p:nvSpPr>
          <p:cNvPr id="303" name="Google Shape;303;p26"/>
          <p:cNvSpPr txBox="1"/>
          <p:nvPr>
            <p:ph idx="3" type="body"/>
          </p:nvPr>
        </p:nvSpPr>
        <p:spPr>
          <a:xfrm>
            <a:off x="5540650" y="2060101"/>
            <a:ext cx="2247900" cy="361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1000"/>
              </a:spcBef>
              <a:spcAft>
                <a:spcPts val="0"/>
              </a:spcAft>
              <a:buSzPts val="1800"/>
              <a:buChar char="▻"/>
              <a:defRPr sz="1800"/>
            </a:lvl2pPr>
            <a:lvl3pPr indent="-342900" lvl="2" marL="1371600" rtl="0" algn="l">
              <a:lnSpc>
                <a:spcPct val="100000"/>
              </a:lnSpc>
              <a:spcBef>
                <a:spcPts val="1000"/>
              </a:spcBef>
              <a:spcAft>
                <a:spcPts val="0"/>
              </a:spcAft>
              <a:buSzPts val="1800"/>
              <a:buChar char="▻"/>
              <a:defRPr sz="1800"/>
            </a:lvl3pPr>
            <a:lvl4pPr indent="-342900" lvl="3" marL="1828800" rtl="0" algn="l">
              <a:lnSpc>
                <a:spcPct val="100000"/>
              </a:lnSpc>
              <a:spcBef>
                <a:spcPts val="1000"/>
              </a:spcBef>
              <a:spcAft>
                <a:spcPts val="0"/>
              </a:spcAft>
              <a:buSzPts val="1800"/>
              <a:buChar char="▻"/>
              <a:defRPr sz="1800"/>
            </a:lvl4pPr>
            <a:lvl5pPr indent="-342900" lvl="4" marL="2286000" rtl="0" algn="l">
              <a:lnSpc>
                <a:spcPct val="100000"/>
              </a:lnSpc>
              <a:spcBef>
                <a:spcPts val="1000"/>
              </a:spcBef>
              <a:spcAft>
                <a:spcPts val="0"/>
              </a:spcAft>
              <a:buSzPts val="1800"/>
              <a:buChar char="▻"/>
              <a:defRPr sz="18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1000"/>
              </a:spcAft>
              <a:buSzPts val="1800"/>
              <a:buChar char="▻"/>
              <a:defRPr sz="1800"/>
            </a:lvl9pPr>
          </a:lstStyle>
          <a:p/>
        </p:txBody>
      </p:sp>
      <p:pic>
        <p:nvPicPr>
          <p:cNvPr id="304" name="Google Shape;304;p26"/>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5" name="Shape 305"/>
        <p:cNvGrpSpPr/>
        <p:nvPr/>
      </p:nvGrpSpPr>
      <p:grpSpPr>
        <a:xfrm>
          <a:off x="0" y="0"/>
          <a:ext cx="0" cy="0"/>
          <a:chOff x="0" y="0"/>
          <a:chExt cx="0" cy="0"/>
        </a:xfrm>
      </p:grpSpPr>
      <p:sp>
        <p:nvSpPr>
          <p:cNvPr id="306" name="Google Shape;306;p27"/>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307" name="Google Shape;307;p27"/>
          <p:cNvSpPr txBox="1"/>
          <p:nvPr>
            <p:ph idx="1" type="body"/>
          </p:nvPr>
        </p:nvSpPr>
        <p:spPr>
          <a:xfrm>
            <a:off x="814275" y="1769800"/>
            <a:ext cx="6132600" cy="4194000"/>
          </a:xfrm>
          <a:prstGeom prst="rect">
            <a:avLst/>
          </a:prstGeom>
          <a:noFill/>
          <a:ln>
            <a:noFill/>
          </a:ln>
        </p:spPr>
        <p:txBody>
          <a:bodyPr anchorCtr="0" anchor="ctr" bIns="91425" lIns="91425" spcFirstLastPara="1" rIns="91425" wrap="square" tIns="91425">
            <a:noAutofit/>
          </a:bodyPr>
          <a:lstStyle>
            <a:lvl1pPr indent="-381000" lvl="0" marL="457200" rtl="0" algn="l">
              <a:lnSpc>
                <a:spcPct val="100000"/>
              </a:lnSpc>
              <a:spcBef>
                <a:spcPts val="600"/>
              </a:spcBef>
              <a:spcAft>
                <a:spcPts val="0"/>
              </a:spcAft>
              <a:buSzPts val="2400"/>
              <a:buChar char="▰"/>
              <a:defRPr/>
            </a:lvl1pPr>
            <a:lvl2pPr indent="-381000" lvl="1" marL="914400" rtl="0" algn="l">
              <a:lnSpc>
                <a:spcPct val="100000"/>
              </a:lnSpc>
              <a:spcBef>
                <a:spcPts val="1000"/>
              </a:spcBef>
              <a:spcAft>
                <a:spcPts val="0"/>
              </a:spcAft>
              <a:buSzPts val="2400"/>
              <a:buChar char="▻"/>
              <a:defRPr/>
            </a:lvl2pPr>
            <a:lvl3pPr indent="-381000" lvl="2" marL="1371600" rtl="0" algn="l">
              <a:lnSpc>
                <a:spcPct val="100000"/>
              </a:lnSpc>
              <a:spcBef>
                <a:spcPts val="1000"/>
              </a:spcBef>
              <a:spcAft>
                <a:spcPts val="0"/>
              </a:spcAft>
              <a:buSzPts val="2400"/>
              <a:buChar char="▻"/>
              <a:defRPr/>
            </a:lvl3pPr>
            <a:lvl4pPr indent="-381000" lvl="3" marL="1828800" rtl="0" algn="l">
              <a:lnSpc>
                <a:spcPct val="100000"/>
              </a:lnSpc>
              <a:spcBef>
                <a:spcPts val="1000"/>
              </a:spcBef>
              <a:spcAft>
                <a:spcPts val="0"/>
              </a:spcAft>
              <a:buSzPts val="2400"/>
              <a:buChar char="▻"/>
              <a:defRPr/>
            </a:lvl4pPr>
            <a:lvl5pPr indent="-381000" lvl="4" marL="2286000" rtl="0" algn="l">
              <a:lnSpc>
                <a:spcPct val="100000"/>
              </a:lnSpc>
              <a:spcBef>
                <a:spcPts val="1000"/>
              </a:spcBef>
              <a:spcAft>
                <a:spcPts val="0"/>
              </a:spcAft>
              <a:buSzPts val="2400"/>
              <a:buChar char="▻"/>
              <a:defRPr/>
            </a:lvl5pPr>
            <a:lvl6pPr indent="-381000" lvl="5" marL="2743200" rtl="0" algn="l">
              <a:lnSpc>
                <a:spcPct val="100000"/>
              </a:lnSpc>
              <a:spcBef>
                <a:spcPts val="1000"/>
              </a:spcBef>
              <a:spcAft>
                <a:spcPts val="0"/>
              </a:spcAft>
              <a:buSzPts val="2400"/>
              <a:buChar char="▻"/>
              <a:defRPr/>
            </a:lvl6pPr>
            <a:lvl7pPr indent="-381000" lvl="6" marL="3200400" rtl="0" algn="l">
              <a:lnSpc>
                <a:spcPct val="100000"/>
              </a:lnSpc>
              <a:spcBef>
                <a:spcPts val="1000"/>
              </a:spcBef>
              <a:spcAft>
                <a:spcPts val="0"/>
              </a:spcAft>
              <a:buSzPts val="2400"/>
              <a:buChar char="▻"/>
              <a:defRPr/>
            </a:lvl7pPr>
            <a:lvl8pPr indent="-381000" lvl="7" marL="3657600" rtl="0" algn="l">
              <a:lnSpc>
                <a:spcPct val="100000"/>
              </a:lnSpc>
              <a:spcBef>
                <a:spcPts val="1000"/>
              </a:spcBef>
              <a:spcAft>
                <a:spcPts val="0"/>
              </a:spcAft>
              <a:buSzPts val="2400"/>
              <a:buChar char="▻"/>
              <a:defRPr/>
            </a:lvl8pPr>
            <a:lvl9pPr indent="-381000" lvl="8" marL="4114800" rtl="0" algn="l">
              <a:lnSpc>
                <a:spcPct val="100000"/>
              </a:lnSpc>
              <a:spcBef>
                <a:spcPts val="1000"/>
              </a:spcBef>
              <a:spcAft>
                <a:spcPts val="1000"/>
              </a:spcAft>
              <a:buSzPts val="2400"/>
              <a:buChar char="▻"/>
              <a:defRPr/>
            </a:lvl9pPr>
          </a:lstStyle>
          <a:p/>
        </p:txBody>
      </p:sp>
      <p:sp>
        <p:nvSpPr>
          <p:cNvPr id="308" name="Google Shape;308;p27"/>
          <p:cNvSpPr txBox="1"/>
          <p:nvPr>
            <p:ph idx="10" type="dt"/>
          </p:nvPr>
        </p:nvSpPr>
        <p:spPr>
          <a:xfrm>
            <a:off x="3581400" y="6305549"/>
            <a:ext cx="21336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9" name="Google Shape;309;p27"/>
          <p:cNvSpPr txBox="1"/>
          <p:nvPr>
            <p:ph idx="11" type="ftr"/>
          </p:nvPr>
        </p:nvSpPr>
        <p:spPr>
          <a:xfrm>
            <a:off x="5715000" y="6305549"/>
            <a:ext cx="28956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0" name="Google Shape;310;p27"/>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11" name="Shape 311"/>
        <p:cNvGrpSpPr/>
        <p:nvPr/>
      </p:nvGrpSpPr>
      <p:grpSpPr>
        <a:xfrm>
          <a:off x="0" y="0"/>
          <a:ext cx="0" cy="0"/>
          <a:chOff x="0" y="0"/>
          <a:chExt cx="0" cy="0"/>
        </a:xfrm>
      </p:grpSpPr>
      <p:sp>
        <p:nvSpPr>
          <p:cNvPr id="312" name="Google Shape;312;p28"/>
          <p:cNvSpPr/>
          <p:nvPr/>
        </p:nvSpPr>
        <p:spPr>
          <a:xfrm>
            <a:off x="7544483" y="877033"/>
            <a:ext cx="1299300" cy="5772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313" name="Google Shape;313;p28"/>
          <p:cNvGrpSpPr/>
          <p:nvPr/>
        </p:nvGrpSpPr>
        <p:grpSpPr>
          <a:xfrm>
            <a:off x="0" y="-9451"/>
            <a:ext cx="8661398" cy="6867279"/>
            <a:chOff x="0" y="-7088"/>
            <a:chExt cx="8661398" cy="5150588"/>
          </a:xfrm>
        </p:grpSpPr>
        <p:sp>
          <p:nvSpPr>
            <p:cNvPr id="314" name="Google Shape;314;p28"/>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8"/>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16" name="Google Shape;316;p28"/>
          <p:cNvGrpSpPr/>
          <p:nvPr/>
        </p:nvGrpSpPr>
        <p:grpSpPr>
          <a:xfrm flipH="1" rot="10800000">
            <a:off x="1" y="1454284"/>
            <a:ext cx="8847502" cy="3949517"/>
            <a:chOff x="-8178042" y="-4493254"/>
            <a:chExt cx="19483597" cy="6522736"/>
          </a:xfrm>
        </p:grpSpPr>
        <p:sp>
          <p:nvSpPr>
            <p:cNvPr id="317" name="Google Shape;317;p28"/>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18" name="Google Shape;318;p28"/>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319" name="Google Shape;319;p28"/>
          <p:cNvSpPr txBox="1"/>
          <p:nvPr>
            <p:ph idx="1" type="body"/>
          </p:nvPr>
        </p:nvSpPr>
        <p:spPr>
          <a:xfrm>
            <a:off x="829775" y="1602667"/>
            <a:ext cx="5090700" cy="36600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600"/>
              </a:spcBef>
              <a:spcAft>
                <a:spcPts val="0"/>
              </a:spcAft>
              <a:buClr>
                <a:srgbClr val="FFFFFF"/>
              </a:buClr>
              <a:buSzPts val="3000"/>
              <a:buChar char="▰"/>
              <a:defRPr i="1" sz="3000">
                <a:solidFill>
                  <a:srgbClr val="FFFFFF"/>
                </a:solidFill>
              </a:defRPr>
            </a:lvl1pPr>
            <a:lvl2pPr indent="-419100" lvl="1" marL="914400" rtl="0" algn="l">
              <a:lnSpc>
                <a:spcPct val="100000"/>
              </a:lnSpc>
              <a:spcBef>
                <a:spcPts val="480"/>
              </a:spcBef>
              <a:spcAft>
                <a:spcPts val="0"/>
              </a:spcAft>
              <a:buClr>
                <a:srgbClr val="FFFFFF"/>
              </a:buClr>
              <a:buSzPts val="3000"/>
              <a:buChar char="▻"/>
              <a:defRPr i="1" sz="3000">
                <a:solidFill>
                  <a:srgbClr val="FFFFFF"/>
                </a:solidFill>
              </a:defRPr>
            </a:lvl2pPr>
            <a:lvl3pPr indent="-419100" lvl="2" marL="1371600" rtl="0" algn="l">
              <a:lnSpc>
                <a:spcPct val="100000"/>
              </a:lnSpc>
              <a:spcBef>
                <a:spcPts val="480"/>
              </a:spcBef>
              <a:spcAft>
                <a:spcPts val="0"/>
              </a:spcAft>
              <a:buClr>
                <a:srgbClr val="FFFFFF"/>
              </a:buClr>
              <a:buSzPts val="3000"/>
              <a:buChar char="▻"/>
              <a:defRPr i="1" sz="3000">
                <a:solidFill>
                  <a:srgbClr val="FFFFFF"/>
                </a:solidFill>
              </a:defRPr>
            </a:lvl3pPr>
            <a:lvl4pPr indent="-419100" lvl="3" marL="1828800" rtl="0" algn="l">
              <a:lnSpc>
                <a:spcPct val="100000"/>
              </a:lnSpc>
              <a:spcBef>
                <a:spcPts val="360"/>
              </a:spcBef>
              <a:spcAft>
                <a:spcPts val="0"/>
              </a:spcAft>
              <a:buClr>
                <a:srgbClr val="FFFFFF"/>
              </a:buClr>
              <a:buSzPts val="3000"/>
              <a:buChar char="▻"/>
              <a:defRPr i="1" sz="3000">
                <a:solidFill>
                  <a:srgbClr val="FFFFFF"/>
                </a:solidFill>
              </a:defRPr>
            </a:lvl4pPr>
            <a:lvl5pPr indent="-419100" lvl="4" marL="2286000" rtl="0" algn="l">
              <a:lnSpc>
                <a:spcPct val="100000"/>
              </a:lnSpc>
              <a:spcBef>
                <a:spcPts val="360"/>
              </a:spcBef>
              <a:spcAft>
                <a:spcPts val="0"/>
              </a:spcAft>
              <a:buClr>
                <a:srgbClr val="FFFFFF"/>
              </a:buClr>
              <a:buSzPts val="3000"/>
              <a:buChar char="▻"/>
              <a:defRPr i="1" sz="3000">
                <a:solidFill>
                  <a:srgbClr val="FFFFFF"/>
                </a:solidFill>
              </a:defRPr>
            </a:lvl5pPr>
            <a:lvl6pPr indent="-419100" lvl="5" marL="2743200" rtl="0" algn="l">
              <a:lnSpc>
                <a:spcPct val="100000"/>
              </a:lnSpc>
              <a:spcBef>
                <a:spcPts val="360"/>
              </a:spcBef>
              <a:spcAft>
                <a:spcPts val="0"/>
              </a:spcAft>
              <a:buClr>
                <a:srgbClr val="FFFFFF"/>
              </a:buClr>
              <a:buSzPts val="3000"/>
              <a:buChar char="▻"/>
              <a:defRPr i="1" sz="3000">
                <a:solidFill>
                  <a:srgbClr val="FFFFFF"/>
                </a:solidFill>
              </a:defRPr>
            </a:lvl6pPr>
            <a:lvl7pPr indent="-419100" lvl="6" marL="3200400" rtl="0" algn="l">
              <a:lnSpc>
                <a:spcPct val="100000"/>
              </a:lnSpc>
              <a:spcBef>
                <a:spcPts val="360"/>
              </a:spcBef>
              <a:spcAft>
                <a:spcPts val="0"/>
              </a:spcAft>
              <a:buClr>
                <a:srgbClr val="FFFFFF"/>
              </a:buClr>
              <a:buSzPts val="3000"/>
              <a:buChar char="▻"/>
              <a:defRPr i="1" sz="3000">
                <a:solidFill>
                  <a:srgbClr val="FFFFFF"/>
                </a:solidFill>
              </a:defRPr>
            </a:lvl7pPr>
            <a:lvl8pPr indent="-419100" lvl="7" marL="3657600" rtl="0" algn="l">
              <a:lnSpc>
                <a:spcPct val="100000"/>
              </a:lnSpc>
              <a:spcBef>
                <a:spcPts val="360"/>
              </a:spcBef>
              <a:spcAft>
                <a:spcPts val="0"/>
              </a:spcAft>
              <a:buClr>
                <a:srgbClr val="FFFFFF"/>
              </a:buClr>
              <a:buSzPts val="3000"/>
              <a:buChar char="▻"/>
              <a:defRPr i="1" sz="3000">
                <a:solidFill>
                  <a:srgbClr val="FFFFFF"/>
                </a:solidFill>
              </a:defRPr>
            </a:lvl8pPr>
            <a:lvl9pPr indent="-419100" lvl="8" marL="4114800" rtl="0" algn="l">
              <a:lnSpc>
                <a:spcPct val="100000"/>
              </a:lnSpc>
              <a:spcBef>
                <a:spcPts val="360"/>
              </a:spcBef>
              <a:spcAft>
                <a:spcPts val="0"/>
              </a:spcAft>
              <a:buClr>
                <a:srgbClr val="FFFFFF"/>
              </a:buClr>
              <a:buSzPts val="3000"/>
              <a:buChar char="▻"/>
              <a:defRPr i="1" sz="3000">
                <a:solidFill>
                  <a:srgbClr val="FFFFFF"/>
                </a:solidFill>
              </a:defRPr>
            </a:lvl9pPr>
          </a:lstStyle>
          <a:p/>
        </p:txBody>
      </p:sp>
      <p:grpSp>
        <p:nvGrpSpPr>
          <p:cNvPr id="320" name="Google Shape;320;p28"/>
          <p:cNvGrpSpPr/>
          <p:nvPr/>
        </p:nvGrpSpPr>
        <p:grpSpPr>
          <a:xfrm>
            <a:off x="6946842" y="5963563"/>
            <a:ext cx="2202830" cy="894371"/>
            <a:chOff x="5575242" y="4472723"/>
            <a:chExt cx="2202830" cy="670795"/>
          </a:xfrm>
        </p:grpSpPr>
        <p:sp>
          <p:nvSpPr>
            <p:cNvPr id="321" name="Google Shape;321;p28"/>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28"/>
            <p:cNvGrpSpPr/>
            <p:nvPr/>
          </p:nvGrpSpPr>
          <p:grpSpPr>
            <a:xfrm flipH="1">
              <a:off x="5734850" y="4472723"/>
              <a:ext cx="2040837" cy="670795"/>
              <a:chOff x="1297954" y="330075"/>
              <a:chExt cx="5169293" cy="1699506"/>
            </a:xfrm>
          </p:grpSpPr>
          <p:sp>
            <p:nvSpPr>
              <p:cNvPr id="323" name="Google Shape;323;p2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 name="Google Shape;325;p28"/>
            <p:cNvGrpSpPr/>
            <p:nvPr/>
          </p:nvGrpSpPr>
          <p:grpSpPr>
            <a:xfrm flipH="1">
              <a:off x="5578209" y="4646738"/>
              <a:ext cx="2199863" cy="304563"/>
              <a:chOff x="-5827153" y="330075"/>
              <a:chExt cx="12276019" cy="1699569"/>
            </a:xfrm>
          </p:grpSpPr>
          <p:sp>
            <p:nvSpPr>
              <p:cNvPr id="326" name="Google Shape;326;p28"/>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8"/>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28" name="Google Shape;328;p28"/>
          <p:cNvPicPr preferRelativeResize="0"/>
          <p:nvPr/>
        </p:nvPicPr>
        <p:blipFill rotWithShape="1">
          <a:blip r:embed="rId2">
            <a:alphaModFix/>
          </a:blip>
          <a:srcRect b="0" l="0" r="0" t="0"/>
          <a:stretch/>
        </p:blipFill>
        <p:spPr>
          <a:xfrm>
            <a:off x="194582" y="160886"/>
            <a:ext cx="1009748" cy="7161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1" name="Shape 31"/>
        <p:cNvGrpSpPr/>
        <p:nvPr/>
      </p:nvGrpSpPr>
      <p:grpSpPr>
        <a:xfrm>
          <a:off x="0" y="0"/>
          <a:ext cx="0" cy="0"/>
          <a:chOff x="0" y="0"/>
          <a:chExt cx="0" cy="0"/>
        </a:xfrm>
      </p:grpSpPr>
      <p:sp>
        <p:nvSpPr>
          <p:cNvPr id="32" name="Google Shape;32;p9"/>
          <p:cNvSpPr/>
          <p:nvPr/>
        </p:nvSpPr>
        <p:spPr>
          <a:xfrm>
            <a:off x="7544483" y="877033"/>
            <a:ext cx="1299300" cy="5772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33" name="Google Shape;33;p9"/>
          <p:cNvGrpSpPr/>
          <p:nvPr/>
        </p:nvGrpSpPr>
        <p:grpSpPr>
          <a:xfrm>
            <a:off x="0" y="-9451"/>
            <a:ext cx="8661398" cy="6867279"/>
            <a:chOff x="0" y="-7088"/>
            <a:chExt cx="8661398" cy="5150588"/>
          </a:xfrm>
        </p:grpSpPr>
        <p:sp>
          <p:nvSpPr>
            <p:cNvPr id="34" name="Google Shape;34;p9"/>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9"/>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6" name="Google Shape;36;p9"/>
          <p:cNvGrpSpPr/>
          <p:nvPr/>
        </p:nvGrpSpPr>
        <p:grpSpPr>
          <a:xfrm flipH="1" rot="10800000">
            <a:off x="1" y="1454284"/>
            <a:ext cx="8847502" cy="3949517"/>
            <a:chOff x="-8178042" y="-4493254"/>
            <a:chExt cx="19483597" cy="6522736"/>
          </a:xfrm>
        </p:grpSpPr>
        <p:sp>
          <p:nvSpPr>
            <p:cNvPr id="37" name="Google Shape;37;p9"/>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8" name="Google Shape;38;p9"/>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39" name="Google Shape;39;p9"/>
          <p:cNvSpPr txBox="1"/>
          <p:nvPr>
            <p:ph idx="1" type="body"/>
          </p:nvPr>
        </p:nvSpPr>
        <p:spPr>
          <a:xfrm>
            <a:off x="829775" y="1602667"/>
            <a:ext cx="5090700" cy="36600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600"/>
              </a:spcBef>
              <a:spcAft>
                <a:spcPts val="0"/>
              </a:spcAft>
              <a:buClr>
                <a:srgbClr val="FFFFFF"/>
              </a:buClr>
              <a:buSzPts val="3000"/>
              <a:buChar char="▰"/>
              <a:defRPr i="1" sz="3000">
                <a:solidFill>
                  <a:srgbClr val="FFFFFF"/>
                </a:solidFill>
              </a:defRPr>
            </a:lvl1pPr>
            <a:lvl2pPr indent="-419100" lvl="1" marL="914400" rtl="0" algn="l">
              <a:lnSpc>
                <a:spcPct val="100000"/>
              </a:lnSpc>
              <a:spcBef>
                <a:spcPts val="480"/>
              </a:spcBef>
              <a:spcAft>
                <a:spcPts val="0"/>
              </a:spcAft>
              <a:buClr>
                <a:srgbClr val="FFFFFF"/>
              </a:buClr>
              <a:buSzPts val="3000"/>
              <a:buChar char="▻"/>
              <a:defRPr i="1" sz="3000">
                <a:solidFill>
                  <a:srgbClr val="FFFFFF"/>
                </a:solidFill>
              </a:defRPr>
            </a:lvl2pPr>
            <a:lvl3pPr indent="-419100" lvl="2" marL="1371600" rtl="0" algn="l">
              <a:lnSpc>
                <a:spcPct val="100000"/>
              </a:lnSpc>
              <a:spcBef>
                <a:spcPts val="480"/>
              </a:spcBef>
              <a:spcAft>
                <a:spcPts val="0"/>
              </a:spcAft>
              <a:buClr>
                <a:srgbClr val="FFFFFF"/>
              </a:buClr>
              <a:buSzPts val="3000"/>
              <a:buChar char="▻"/>
              <a:defRPr i="1" sz="3000">
                <a:solidFill>
                  <a:srgbClr val="FFFFFF"/>
                </a:solidFill>
              </a:defRPr>
            </a:lvl3pPr>
            <a:lvl4pPr indent="-419100" lvl="3" marL="1828800" rtl="0" algn="l">
              <a:lnSpc>
                <a:spcPct val="100000"/>
              </a:lnSpc>
              <a:spcBef>
                <a:spcPts val="360"/>
              </a:spcBef>
              <a:spcAft>
                <a:spcPts val="0"/>
              </a:spcAft>
              <a:buClr>
                <a:srgbClr val="FFFFFF"/>
              </a:buClr>
              <a:buSzPts val="3000"/>
              <a:buChar char="▻"/>
              <a:defRPr i="1" sz="3000">
                <a:solidFill>
                  <a:srgbClr val="FFFFFF"/>
                </a:solidFill>
              </a:defRPr>
            </a:lvl4pPr>
            <a:lvl5pPr indent="-419100" lvl="4" marL="2286000" rtl="0" algn="l">
              <a:lnSpc>
                <a:spcPct val="100000"/>
              </a:lnSpc>
              <a:spcBef>
                <a:spcPts val="360"/>
              </a:spcBef>
              <a:spcAft>
                <a:spcPts val="0"/>
              </a:spcAft>
              <a:buClr>
                <a:srgbClr val="FFFFFF"/>
              </a:buClr>
              <a:buSzPts val="3000"/>
              <a:buChar char="▻"/>
              <a:defRPr i="1" sz="3000">
                <a:solidFill>
                  <a:srgbClr val="FFFFFF"/>
                </a:solidFill>
              </a:defRPr>
            </a:lvl5pPr>
            <a:lvl6pPr indent="-419100" lvl="5" marL="2743200" rtl="0" algn="l">
              <a:lnSpc>
                <a:spcPct val="100000"/>
              </a:lnSpc>
              <a:spcBef>
                <a:spcPts val="360"/>
              </a:spcBef>
              <a:spcAft>
                <a:spcPts val="0"/>
              </a:spcAft>
              <a:buClr>
                <a:srgbClr val="FFFFFF"/>
              </a:buClr>
              <a:buSzPts val="3000"/>
              <a:buChar char="▻"/>
              <a:defRPr i="1" sz="3000">
                <a:solidFill>
                  <a:srgbClr val="FFFFFF"/>
                </a:solidFill>
              </a:defRPr>
            </a:lvl6pPr>
            <a:lvl7pPr indent="-419100" lvl="6" marL="3200400" rtl="0" algn="l">
              <a:lnSpc>
                <a:spcPct val="100000"/>
              </a:lnSpc>
              <a:spcBef>
                <a:spcPts val="360"/>
              </a:spcBef>
              <a:spcAft>
                <a:spcPts val="0"/>
              </a:spcAft>
              <a:buClr>
                <a:srgbClr val="FFFFFF"/>
              </a:buClr>
              <a:buSzPts val="3000"/>
              <a:buChar char="▻"/>
              <a:defRPr i="1" sz="3000">
                <a:solidFill>
                  <a:srgbClr val="FFFFFF"/>
                </a:solidFill>
              </a:defRPr>
            </a:lvl7pPr>
            <a:lvl8pPr indent="-419100" lvl="7" marL="3657600" rtl="0" algn="l">
              <a:lnSpc>
                <a:spcPct val="100000"/>
              </a:lnSpc>
              <a:spcBef>
                <a:spcPts val="360"/>
              </a:spcBef>
              <a:spcAft>
                <a:spcPts val="0"/>
              </a:spcAft>
              <a:buClr>
                <a:srgbClr val="FFFFFF"/>
              </a:buClr>
              <a:buSzPts val="3000"/>
              <a:buChar char="▻"/>
              <a:defRPr i="1" sz="3000">
                <a:solidFill>
                  <a:srgbClr val="FFFFFF"/>
                </a:solidFill>
              </a:defRPr>
            </a:lvl8pPr>
            <a:lvl9pPr indent="-419100" lvl="8" marL="4114800" rtl="0" algn="l">
              <a:lnSpc>
                <a:spcPct val="100000"/>
              </a:lnSpc>
              <a:spcBef>
                <a:spcPts val="360"/>
              </a:spcBef>
              <a:spcAft>
                <a:spcPts val="0"/>
              </a:spcAft>
              <a:buClr>
                <a:srgbClr val="FFFFFF"/>
              </a:buClr>
              <a:buSzPts val="3000"/>
              <a:buChar char="▻"/>
              <a:defRPr i="1" sz="3000">
                <a:solidFill>
                  <a:srgbClr val="FFFFFF"/>
                </a:solidFill>
              </a:defRPr>
            </a:lvl9pPr>
          </a:lstStyle>
          <a:p/>
        </p:txBody>
      </p:sp>
      <p:grpSp>
        <p:nvGrpSpPr>
          <p:cNvPr id="40" name="Google Shape;40;p9"/>
          <p:cNvGrpSpPr/>
          <p:nvPr/>
        </p:nvGrpSpPr>
        <p:grpSpPr>
          <a:xfrm>
            <a:off x="6946842" y="5963485"/>
            <a:ext cx="2202830" cy="894371"/>
            <a:chOff x="5575242" y="4472723"/>
            <a:chExt cx="2202830" cy="670795"/>
          </a:xfrm>
        </p:grpSpPr>
        <p:sp>
          <p:nvSpPr>
            <p:cNvPr id="41" name="Google Shape;41;p9"/>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9"/>
            <p:cNvGrpSpPr/>
            <p:nvPr/>
          </p:nvGrpSpPr>
          <p:grpSpPr>
            <a:xfrm flipH="1">
              <a:off x="5734850" y="4472723"/>
              <a:ext cx="2040837" cy="670795"/>
              <a:chOff x="1297954" y="330075"/>
              <a:chExt cx="5169293" cy="1699506"/>
            </a:xfrm>
          </p:grpSpPr>
          <p:sp>
            <p:nvSpPr>
              <p:cNvPr id="43" name="Google Shape;43;p9"/>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 name="Google Shape;45;p9"/>
            <p:cNvGrpSpPr/>
            <p:nvPr/>
          </p:nvGrpSpPr>
          <p:grpSpPr>
            <a:xfrm flipH="1">
              <a:off x="5578209" y="4646738"/>
              <a:ext cx="2199863" cy="304563"/>
              <a:chOff x="-5827153" y="330075"/>
              <a:chExt cx="12276019" cy="1699569"/>
            </a:xfrm>
          </p:grpSpPr>
          <p:sp>
            <p:nvSpPr>
              <p:cNvPr id="46" name="Google Shape;46;p9"/>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9"/>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48" name="Google Shape;48;p9"/>
          <p:cNvPicPr preferRelativeResize="0"/>
          <p:nvPr/>
        </p:nvPicPr>
        <p:blipFill rotWithShape="1">
          <a:blip r:embed="rId2">
            <a:alphaModFix/>
          </a:blip>
          <a:srcRect b="0" l="0" r="0" t="0"/>
          <a:stretch/>
        </p:blipFill>
        <p:spPr>
          <a:xfrm>
            <a:off x="77267" y="160886"/>
            <a:ext cx="1009748" cy="71614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33" name="Shape 333"/>
        <p:cNvGrpSpPr/>
        <p:nvPr/>
      </p:nvGrpSpPr>
      <p:grpSpPr>
        <a:xfrm>
          <a:off x="0" y="0"/>
          <a:ext cx="0" cy="0"/>
          <a:chOff x="0" y="0"/>
          <a:chExt cx="0" cy="0"/>
        </a:xfrm>
      </p:grpSpPr>
      <p:sp>
        <p:nvSpPr>
          <p:cNvPr id="334" name="Google Shape;334;p15"/>
          <p:cNvSpPr/>
          <p:nvPr/>
        </p:nvSpPr>
        <p:spPr>
          <a:xfrm>
            <a:off x="7544483" y="877033"/>
            <a:ext cx="1299300" cy="5772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335" name="Google Shape;335;p15"/>
          <p:cNvGrpSpPr/>
          <p:nvPr/>
        </p:nvGrpSpPr>
        <p:grpSpPr>
          <a:xfrm>
            <a:off x="0" y="-9451"/>
            <a:ext cx="8661398" cy="6867279"/>
            <a:chOff x="0" y="-7088"/>
            <a:chExt cx="8661398" cy="5150588"/>
          </a:xfrm>
        </p:grpSpPr>
        <p:sp>
          <p:nvSpPr>
            <p:cNvPr id="336" name="Google Shape;336;p15"/>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5"/>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38" name="Google Shape;338;p15"/>
          <p:cNvGrpSpPr/>
          <p:nvPr/>
        </p:nvGrpSpPr>
        <p:grpSpPr>
          <a:xfrm flipH="1" rot="10800000">
            <a:off x="1" y="1454284"/>
            <a:ext cx="8847502" cy="3949517"/>
            <a:chOff x="-8178042" y="-4493254"/>
            <a:chExt cx="19483597" cy="6522736"/>
          </a:xfrm>
        </p:grpSpPr>
        <p:sp>
          <p:nvSpPr>
            <p:cNvPr id="339" name="Google Shape;339;p15"/>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40" name="Google Shape;340;p15"/>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341" name="Google Shape;341;p15"/>
          <p:cNvSpPr txBox="1"/>
          <p:nvPr>
            <p:ph idx="1" type="body"/>
          </p:nvPr>
        </p:nvSpPr>
        <p:spPr>
          <a:xfrm>
            <a:off x="829775" y="1602667"/>
            <a:ext cx="5090700" cy="3660000"/>
          </a:xfrm>
          <a:prstGeom prst="rect">
            <a:avLst/>
          </a:prstGeom>
          <a:noFill/>
          <a:ln>
            <a:noFill/>
          </a:ln>
        </p:spPr>
        <p:txBody>
          <a:bodyPr anchorCtr="0" anchor="t" bIns="91425" lIns="91425" spcFirstLastPara="1" rIns="91425" wrap="square" tIns="91425">
            <a:noAutofit/>
          </a:bodyPr>
          <a:lstStyle>
            <a:lvl1pPr indent="-419100" lvl="0" marL="457200" rtl="0" algn="l">
              <a:lnSpc>
                <a:spcPct val="100000"/>
              </a:lnSpc>
              <a:spcBef>
                <a:spcPts val="600"/>
              </a:spcBef>
              <a:spcAft>
                <a:spcPts val="0"/>
              </a:spcAft>
              <a:buClr>
                <a:srgbClr val="FFFFFF"/>
              </a:buClr>
              <a:buSzPts val="3000"/>
              <a:buChar char="▰"/>
              <a:defRPr i="1" sz="3000">
                <a:solidFill>
                  <a:srgbClr val="FFFFFF"/>
                </a:solidFill>
              </a:defRPr>
            </a:lvl1pPr>
            <a:lvl2pPr indent="-419100" lvl="1" marL="914400" rtl="0" algn="l">
              <a:lnSpc>
                <a:spcPct val="100000"/>
              </a:lnSpc>
              <a:spcBef>
                <a:spcPts val="480"/>
              </a:spcBef>
              <a:spcAft>
                <a:spcPts val="0"/>
              </a:spcAft>
              <a:buClr>
                <a:srgbClr val="FFFFFF"/>
              </a:buClr>
              <a:buSzPts val="3000"/>
              <a:buChar char="▻"/>
              <a:defRPr i="1" sz="3000">
                <a:solidFill>
                  <a:srgbClr val="FFFFFF"/>
                </a:solidFill>
              </a:defRPr>
            </a:lvl2pPr>
            <a:lvl3pPr indent="-419100" lvl="2" marL="1371600" rtl="0" algn="l">
              <a:lnSpc>
                <a:spcPct val="100000"/>
              </a:lnSpc>
              <a:spcBef>
                <a:spcPts val="480"/>
              </a:spcBef>
              <a:spcAft>
                <a:spcPts val="0"/>
              </a:spcAft>
              <a:buClr>
                <a:srgbClr val="FFFFFF"/>
              </a:buClr>
              <a:buSzPts val="3000"/>
              <a:buChar char="▻"/>
              <a:defRPr i="1" sz="3000">
                <a:solidFill>
                  <a:srgbClr val="FFFFFF"/>
                </a:solidFill>
              </a:defRPr>
            </a:lvl3pPr>
            <a:lvl4pPr indent="-419100" lvl="3" marL="1828800" rtl="0" algn="l">
              <a:lnSpc>
                <a:spcPct val="100000"/>
              </a:lnSpc>
              <a:spcBef>
                <a:spcPts val="360"/>
              </a:spcBef>
              <a:spcAft>
                <a:spcPts val="0"/>
              </a:spcAft>
              <a:buClr>
                <a:srgbClr val="FFFFFF"/>
              </a:buClr>
              <a:buSzPts val="3000"/>
              <a:buChar char="▻"/>
              <a:defRPr i="1" sz="3000">
                <a:solidFill>
                  <a:srgbClr val="FFFFFF"/>
                </a:solidFill>
              </a:defRPr>
            </a:lvl4pPr>
            <a:lvl5pPr indent="-419100" lvl="4" marL="2286000" rtl="0" algn="l">
              <a:lnSpc>
                <a:spcPct val="100000"/>
              </a:lnSpc>
              <a:spcBef>
                <a:spcPts val="360"/>
              </a:spcBef>
              <a:spcAft>
                <a:spcPts val="0"/>
              </a:spcAft>
              <a:buClr>
                <a:srgbClr val="FFFFFF"/>
              </a:buClr>
              <a:buSzPts val="3000"/>
              <a:buChar char="▻"/>
              <a:defRPr i="1" sz="3000">
                <a:solidFill>
                  <a:srgbClr val="FFFFFF"/>
                </a:solidFill>
              </a:defRPr>
            </a:lvl5pPr>
            <a:lvl6pPr indent="-419100" lvl="5" marL="2743200" rtl="0" algn="l">
              <a:lnSpc>
                <a:spcPct val="100000"/>
              </a:lnSpc>
              <a:spcBef>
                <a:spcPts val="360"/>
              </a:spcBef>
              <a:spcAft>
                <a:spcPts val="0"/>
              </a:spcAft>
              <a:buClr>
                <a:srgbClr val="FFFFFF"/>
              </a:buClr>
              <a:buSzPts val="3000"/>
              <a:buChar char="▻"/>
              <a:defRPr i="1" sz="3000">
                <a:solidFill>
                  <a:srgbClr val="FFFFFF"/>
                </a:solidFill>
              </a:defRPr>
            </a:lvl6pPr>
            <a:lvl7pPr indent="-419100" lvl="6" marL="3200400" rtl="0" algn="l">
              <a:lnSpc>
                <a:spcPct val="100000"/>
              </a:lnSpc>
              <a:spcBef>
                <a:spcPts val="360"/>
              </a:spcBef>
              <a:spcAft>
                <a:spcPts val="0"/>
              </a:spcAft>
              <a:buClr>
                <a:srgbClr val="FFFFFF"/>
              </a:buClr>
              <a:buSzPts val="3000"/>
              <a:buChar char="▻"/>
              <a:defRPr i="1" sz="3000">
                <a:solidFill>
                  <a:srgbClr val="FFFFFF"/>
                </a:solidFill>
              </a:defRPr>
            </a:lvl7pPr>
            <a:lvl8pPr indent="-419100" lvl="7" marL="3657600" rtl="0" algn="l">
              <a:lnSpc>
                <a:spcPct val="100000"/>
              </a:lnSpc>
              <a:spcBef>
                <a:spcPts val="360"/>
              </a:spcBef>
              <a:spcAft>
                <a:spcPts val="0"/>
              </a:spcAft>
              <a:buClr>
                <a:srgbClr val="FFFFFF"/>
              </a:buClr>
              <a:buSzPts val="3000"/>
              <a:buChar char="▻"/>
              <a:defRPr i="1" sz="3000">
                <a:solidFill>
                  <a:srgbClr val="FFFFFF"/>
                </a:solidFill>
              </a:defRPr>
            </a:lvl8pPr>
            <a:lvl9pPr indent="-419100" lvl="8" marL="4114800" rtl="0" algn="l">
              <a:lnSpc>
                <a:spcPct val="100000"/>
              </a:lnSpc>
              <a:spcBef>
                <a:spcPts val="360"/>
              </a:spcBef>
              <a:spcAft>
                <a:spcPts val="0"/>
              </a:spcAft>
              <a:buClr>
                <a:srgbClr val="FFFFFF"/>
              </a:buClr>
              <a:buSzPts val="3000"/>
              <a:buChar char="▻"/>
              <a:defRPr i="1" sz="3000">
                <a:solidFill>
                  <a:srgbClr val="FFFFFF"/>
                </a:solidFill>
              </a:defRPr>
            </a:lvl9pPr>
          </a:lstStyle>
          <a:p/>
        </p:txBody>
      </p:sp>
      <p:grpSp>
        <p:nvGrpSpPr>
          <p:cNvPr id="342" name="Google Shape;342;p15"/>
          <p:cNvGrpSpPr/>
          <p:nvPr/>
        </p:nvGrpSpPr>
        <p:grpSpPr>
          <a:xfrm>
            <a:off x="6946842" y="5963487"/>
            <a:ext cx="2202830" cy="894371"/>
            <a:chOff x="5575242" y="4472723"/>
            <a:chExt cx="2202830" cy="670795"/>
          </a:xfrm>
        </p:grpSpPr>
        <p:sp>
          <p:nvSpPr>
            <p:cNvPr id="343" name="Google Shape;343;p15"/>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 name="Google Shape;344;p15"/>
            <p:cNvGrpSpPr/>
            <p:nvPr/>
          </p:nvGrpSpPr>
          <p:grpSpPr>
            <a:xfrm flipH="1">
              <a:off x="5734850" y="4472723"/>
              <a:ext cx="2040837" cy="670795"/>
              <a:chOff x="1297954" y="330075"/>
              <a:chExt cx="5169293" cy="1699506"/>
            </a:xfrm>
          </p:grpSpPr>
          <p:sp>
            <p:nvSpPr>
              <p:cNvPr id="345" name="Google Shape;345;p15"/>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5"/>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15"/>
            <p:cNvGrpSpPr/>
            <p:nvPr/>
          </p:nvGrpSpPr>
          <p:grpSpPr>
            <a:xfrm flipH="1">
              <a:off x="5578209" y="4646738"/>
              <a:ext cx="2199863" cy="304563"/>
              <a:chOff x="-5827153" y="330075"/>
              <a:chExt cx="12276019" cy="1699569"/>
            </a:xfrm>
          </p:grpSpPr>
          <p:sp>
            <p:nvSpPr>
              <p:cNvPr id="348" name="Google Shape;348;p15"/>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5"/>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350" name="Google Shape;350;p15"/>
          <p:cNvPicPr preferRelativeResize="0"/>
          <p:nvPr/>
        </p:nvPicPr>
        <p:blipFill rotWithShape="1">
          <a:blip r:embed="rId2">
            <a:alphaModFix/>
          </a:blip>
          <a:srcRect b="0" l="0" r="0" t="0"/>
          <a:stretch/>
        </p:blipFill>
        <p:spPr>
          <a:xfrm>
            <a:off x="194582" y="160886"/>
            <a:ext cx="1009748" cy="71614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351" name="Shape 351"/>
        <p:cNvGrpSpPr/>
        <p:nvPr/>
      </p:nvGrpSpPr>
      <p:grpSpPr>
        <a:xfrm>
          <a:off x="0" y="0"/>
          <a:ext cx="0" cy="0"/>
          <a:chOff x="0" y="0"/>
          <a:chExt cx="0" cy="0"/>
        </a:xfrm>
      </p:grpSpPr>
      <p:sp>
        <p:nvSpPr>
          <p:cNvPr id="352" name="Google Shape;352;p29"/>
          <p:cNvSpPr/>
          <p:nvPr/>
        </p:nvSpPr>
        <p:spPr>
          <a:xfrm>
            <a:off x="5697214" y="3514025"/>
            <a:ext cx="889200" cy="3951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353" name="Google Shape;353;p29"/>
          <p:cNvGrpSpPr/>
          <p:nvPr/>
        </p:nvGrpSpPr>
        <p:grpSpPr>
          <a:xfrm>
            <a:off x="0" y="-9451"/>
            <a:ext cx="8661398" cy="6867279"/>
            <a:chOff x="0" y="-7088"/>
            <a:chExt cx="8661398" cy="5150588"/>
          </a:xfrm>
        </p:grpSpPr>
        <p:sp>
          <p:nvSpPr>
            <p:cNvPr id="354" name="Google Shape;354;p29"/>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9"/>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56" name="Google Shape;356;p29"/>
          <p:cNvGrpSpPr/>
          <p:nvPr/>
        </p:nvGrpSpPr>
        <p:grpSpPr>
          <a:xfrm flipH="1" rot="10800000">
            <a:off x="-2" y="3899768"/>
            <a:ext cx="6589087" cy="2703023"/>
            <a:chOff x="-9894852" y="-4493254"/>
            <a:chExt cx="21200407" cy="6522740"/>
          </a:xfrm>
        </p:grpSpPr>
        <p:sp>
          <p:nvSpPr>
            <p:cNvPr id="357" name="Google Shape;357;p29"/>
            <p:cNvSpPr/>
            <p:nvPr/>
          </p:nvSpPr>
          <p:spPr>
            <a:xfrm>
              <a:off x="-9894852" y="-4493114"/>
              <a:ext cx="146853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58" name="Google Shape;358;p29"/>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59" name="Google Shape;359;p29"/>
          <p:cNvGrpSpPr/>
          <p:nvPr/>
        </p:nvGrpSpPr>
        <p:grpSpPr>
          <a:xfrm>
            <a:off x="6946842" y="5963487"/>
            <a:ext cx="2202830" cy="894371"/>
            <a:chOff x="5575242" y="4472723"/>
            <a:chExt cx="2202830" cy="670795"/>
          </a:xfrm>
        </p:grpSpPr>
        <p:sp>
          <p:nvSpPr>
            <p:cNvPr id="360" name="Google Shape;360;p29"/>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1" name="Google Shape;361;p29"/>
            <p:cNvGrpSpPr/>
            <p:nvPr/>
          </p:nvGrpSpPr>
          <p:grpSpPr>
            <a:xfrm flipH="1">
              <a:off x="5734850" y="4472723"/>
              <a:ext cx="2040837" cy="670795"/>
              <a:chOff x="1297954" y="330075"/>
              <a:chExt cx="5169293" cy="1699506"/>
            </a:xfrm>
          </p:grpSpPr>
          <p:sp>
            <p:nvSpPr>
              <p:cNvPr id="362" name="Google Shape;362;p29"/>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9"/>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 name="Google Shape;364;p29"/>
            <p:cNvGrpSpPr/>
            <p:nvPr/>
          </p:nvGrpSpPr>
          <p:grpSpPr>
            <a:xfrm flipH="1">
              <a:off x="5578209" y="4646738"/>
              <a:ext cx="2199863" cy="304563"/>
              <a:chOff x="-5827153" y="330075"/>
              <a:chExt cx="12276019" cy="1699569"/>
            </a:xfrm>
          </p:grpSpPr>
          <p:sp>
            <p:nvSpPr>
              <p:cNvPr id="365" name="Google Shape;365;p29"/>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9"/>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67" name="Google Shape;367;p29"/>
          <p:cNvSpPr txBox="1"/>
          <p:nvPr>
            <p:ph type="ctrTitle"/>
          </p:nvPr>
        </p:nvSpPr>
        <p:spPr>
          <a:xfrm>
            <a:off x="463525" y="3828197"/>
            <a:ext cx="4094400" cy="1546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368" name="Google Shape;368;p29"/>
          <p:cNvSpPr txBox="1"/>
          <p:nvPr>
            <p:ph idx="1" type="subTitle"/>
          </p:nvPr>
        </p:nvSpPr>
        <p:spPr>
          <a:xfrm>
            <a:off x="463525" y="5300599"/>
            <a:ext cx="4094400" cy="104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9800"/>
              </a:buClr>
              <a:buSzPts val="2000"/>
              <a:buNone/>
              <a:defRPr sz="2000">
                <a:solidFill>
                  <a:srgbClr val="FF9800"/>
                </a:solidFill>
              </a:defRPr>
            </a:lvl1pPr>
            <a:lvl2pPr lvl="1" rtl="0" algn="l">
              <a:lnSpc>
                <a:spcPct val="100000"/>
              </a:lnSpc>
              <a:spcBef>
                <a:spcPts val="1000"/>
              </a:spcBef>
              <a:spcAft>
                <a:spcPts val="0"/>
              </a:spcAft>
              <a:buClr>
                <a:srgbClr val="FF9800"/>
              </a:buClr>
              <a:buSzPts val="2000"/>
              <a:buNone/>
              <a:defRPr sz="2000">
                <a:solidFill>
                  <a:srgbClr val="FF9800"/>
                </a:solidFill>
              </a:defRPr>
            </a:lvl2pPr>
            <a:lvl3pPr lvl="2" rtl="0" algn="l">
              <a:lnSpc>
                <a:spcPct val="100000"/>
              </a:lnSpc>
              <a:spcBef>
                <a:spcPts val="1000"/>
              </a:spcBef>
              <a:spcAft>
                <a:spcPts val="0"/>
              </a:spcAft>
              <a:buClr>
                <a:srgbClr val="FF9800"/>
              </a:buClr>
              <a:buSzPts val="2000"/>
              <a:buNone/>
              <a:defRPr sz="2000">
                <a:solidFill>
                  <a:srgbClr val="FF9800"/>
                </a:solidFill>
              </a:defRPr>
            </a:lvl3pPr>
            <a:lvl4pPr lvl="3" rtl="0" algn="l">
              <a:lnSpc>
                <a:spcPct val="100000"/>
              </a:lnSpc>
              <a:spcBef>
                <a:spcPts val="1000"/>
              </a:spcBef>
              <a:spcAft>
                <a:spcPts val="0"/>
              </a:spcAft>
              <a:buClr>
                <a:srgbClr val="FF9800"/>
              </a:buClr>
              <a:buSzPts val="2000"/>
              <a:buNone/>
              <a:defRPr sz="2000">
                <a:solidFill>
                  <a:srgbClr val="FF9800"/>
                </a:solidFill>
              </a:defRPr>
            </a:lvl4pPr>
            <a:lvl5pPr lvl="4" rtl="0" algn="l">
              <a:lnSpc>
                <a:spcPct val="100000"/>
              </a:lnSpc>
              <a:spcBef>
                <a:spcPts val="1000"/>
              </a:spcBef>
              <a:spcAft>
                <a:spcPts val="0"/>
              </a:spcAft>
              <a:buClr>
                <a:srgbClr val="FF9800"/>
              </a:buClr>
              <a:buSzPts val="2000"/>
              <a:buNone/>
              <a:defRPr sz="2000">
                <a:solidFill>
                  <a:srgbClr val="FF9800"/>
                </a:solidFill>
              </a:defRPr>
            </a:lvl5pPr>
            <a:lvl6pPr lvl="5" rtl="0" algn="l">
              <a:lnSpc>
                <a:spcPct val="100000"/>
              </a:lnSpc>
              <a:spcBef>
                <a:spcPts val="1000"/>
              </a:spcBef>
              <a:spcAft>
                <a:spcPts val="0"/>
              </a:spcAft>
              <a:buClr>
                <a:srgbClr val="FF9800"/>
              </a:buClr>
              <a:buSzPts val="2000"/>
              <a:buNone/>
              <a:defRPr sz="2000">
                <a:solidFill>
                  <a:srgbClr val="FF9800"/>
                </a:solidFill>
              </a:defRPr>
            </a:lvl6pPr>
            <a:lvl7pPr lvl="6" rtl="0" algn="l">
              <a:lnSpc>
                <a:spcPct val="100000"/>
              </a:lnSpc>
              <a:spcBef>
                <a:spcPts val="1000"/>
              </a:spcBef>
              <a:spcAft>
                <a:spcPts val="0"/>
              </a:spcAft>
              <a:buClr>
                <a:srgbClr val="FF9800"/>
              </a:buClr>
              <a:buSzPts val="2000"/>
              <a:buNone/>
              <a:defRPr sz="2000">
                <a:solidFill>
                  <a:srgbClr val="FF9800"/>
                </a:solidFill>
              </a:defRPr>
            </a:lvl7pPr>
            <a:lvl8pPr lvl="7" rtl="0" algn="l">
              <a:lnSpc>
                <a:spcPct val="100000"/>
              </a:lnSpc>
              <a:spcBef>
                <a:spcPts val="1000"/>
              </a:spcBef>
              <a:spcAft>
                <a:spcPts val="0"/>
              </a:spcAft>
              <a:buClr>
                <a:srgbClr val="FF9800"/>
              </a:buClr>
              <a:buSzPts val="2000"/>
              <a:buNone/>
              <a:defRPr sz="2000">
                <a:solidFill>
                  <a:srgbClr val="FF9800"/>
                </a:solidFill>
              </a:defRPr>
            </a:lvl8pPr>
            <a:lvl9pPr lvl="8" rtl="0" algn="l">
              <a:lnSpc>
                <a:spcPct val="100000"/>
              </a:lnSpc>
              <a:spcBef>
                <a:spcPts val="1000"/>
              </a:spcBef>
              <a:spcAft>
                <a:spcPts val="1000"/>
              </a:spcAft>
              <a:buClr>
                <a:srgbClr val="FF9800"/>
              </a:buClr>
              <a:buSzPts val="2000"/>
              <a:buNone/>
              <a:defRPr sz="2000">
                <a:solidFill>
                  <a:srgbClr val="FF98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69" name="Shape 369"/>
        <p:cNvGrpSpPr/>
        <p:nvPr/>
      </p:nvGrpSpPr>
      <p:grpSpPr>
        <a:xfrm>
          <a:off x="0" y="0"/>
          <a:ext cx="0" cy="0"/>
          <a:chOff x="0" y="0"/>
          <a:chExt cx="0" cy="0"/>
        </a:xfrm>
      </p:grpSpPr>
      <p:sp>
        <p:nvSpPr>
          <p:cNvPr id="370" name="Google Shape;370;p30"/>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371" name="Google Shape;371;p30"/>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72" name="Shape 372"/>
        <p:cNvGrpSpPr/>
        <p:nvPr/>
      </p:nvGrpSpPr>
      <p:grpSpPr>
        <a:xfrm>
          <a:off x="0" y="0"/>
          <a:ext cx="0" cy="0"/>
          <a:chOff x="0" y="0"/>
          <a:chExt cx="0" cy="0"/>
        </a:xfrm>
      </p:grpSpPr>
      <p:grpSp>
        <p:nvGrpSpPr>
          <p:cNvPr id="373" name="Google Shape;373;p31"/>
          <p:cNvGrpSpPr/>
          <p:nvPr/>
        </p:nvGrpSpPr>
        <p:grpSpPr>
          <a:xfrm>
            <a:off x="-4" y="58"/>
            <a:ext cx="7072430" cy="1769708"/>
            <a:chOff x="-4" y="41"/>
            <a:chExt cx="7072430" cy="1327314"/>
          </a:xfrm>
        </p:grpSpPr>
        <p:sp>
          <p:nvSpPr>
            <p:cNvPr id="374" name="Google Shape;374;p31"/>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375" name="Google Shape;375;p31"/>
            <p:cNvGrpSpPr/>
            <p:nvPr/>
          </p:nvGrpSpPr>
          <p:grpSpPr>
            <a:xfrm flipH="1" rot="10800000">
              <a:off x="3" y="41"/>
              <a:ext cx="6756168" cy="1327314"/>
              <a:chOff x="-2168138" y="330075"/>
              <a:chExt cx="8650663" cy="1699506"/>
            </a:xfrm>
          </p:grpSpPr>
          <p:sp>
            <p:nvSpPr>
              <p:cNvPr id="376" name="Google Shape;376;p31"/>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77" name="Google Shape;377;p31"/>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78" name="Google Shape;378;p31"/>
            <p:cNvGrpSpPr/>
            <p:nvPr/>
          </p:nvGrpSpPr>
          <p:grpSpPr>
            <a:xfrm flipH="1" rot="10800000">
              <a:off x="-4" y="381008"/>
              <a:ext cx="7072430" cy="771743"/>
              <a:chOff x="-9092084" y="330075"/>
              <a:chExt cx="15574609" cy="1699501"/>
            </a:xfrm>
          </p:grpSpPr>
          <p:sp>
            <p:nvSpPr>
              <p:cNvPr id="379" name="Google Shape;379;p31"/>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80" name="Google Shape;380;p31"/>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381" name="Google Shape;381;p31"/>
          <p:cNvGrpSpPr/>
          <p:nvPr/>
        </p:nvGrpSpPr>
        <p:grpSpPr>
          <a:xfrm>
            <a:off x="6946842" y="5963487"/>
            <a:ext cx="2202830" cy="894371"/>
            <a:chOff x="5575242" y="4472723"/>
            <a:chExt cx="2202830" cy="670795"/>
          </a:xfrm>
        </p:grpSpPr>
        <p:sp>
          <p:nvSpPr>
            <p:cNvPr id="382" name="Google Shape;382;p31"/>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 name="Google Shape;383;p31"/>
            <p:cNvGrpSpPr/>
            <p:nvPr/>
          </p:nvGrpSpPr>
          <p:grpSpPr>
            <a:xfrm flipH="1">
              <a:off x="5734850" y="4472723"/>
              <a:ext cx="2040837" cy="670795"/>
              <a:chOff x="1297954" y="330075"/>
              <a:chExt cx="5169293" cy="1699506"/>
            </a:xfrm>
          </p:grpSpPr>
          <p:sp>
            <p:nvSpPr>
              <p:cNvPr id="384" name="Google Shape;384;p31"/>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1"/>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31"/>
            <p:cNvGrpSpPr/>
            <p:nvPr/>
          </p:nvGrpSpPr>
          <p:grpSpPr>
            <a:xfrm flipH="1">
              <a:off x="5578209" y="4646738"/>
              <a:ext cx="2199863" cy="304563"/>
              <a:chOff x="-5827153" y="330075"/>
              <a:chExt cx="12276019" cy="1699569"/>
            </a:xfrm>
          </p:grpSpPr>
          <p:sp>
            <p:nvSpPr>
              <p:cNvPr id="387" name="Google Shape;387;p31"/>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1"/>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9" name="Google Shape;389;p31"/>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390" name="Google Shape;390;p31"/>
          <p:cNvSpPr txBox="1"/>
          <p:nvPr>
            <p:ph idx="1" type="body"/>
          </p:nvPr>
        </p:nvSpPr>
        <p:spPr>
          <a:xfrm>
            <a:off x="814275" y="2050651"/>
            <a:ext cx="3378300" cy="3632400"/>
          </a:xfrm>
          <a:prstGeom prst="rect">
            <a:avLst/>
          </a:prstGeom>
          <a:noFill/>
          <a:ln>
            <a:noFill/>
          </a:ln>
        </p:spPr>
        <p:txBody>
          <a:bodyPr anchorCtr="0" anchor="t" bIns="91425" lIns="91425" spcFirstLastPara="1" rIns="91425" wrap="square" tIns="91425">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1000"/>
              </a:spcBef>
              <a:spcAft>
                <a:spcPts val="0"/>
              </a:spcAft>
              <a:buSzPts val="2000"/>
              <a:buChar char="▻"/>
              <a:defRPr sz="2000"/>
            </a:lvl2pPr>
            <a:lvl3pPr indent="-355600" lvl="2" marL="1371600" rtl="0" algn="l">
              <a:lnSpc>
                <a:spcPct val="100000"/>
              </a:lnSpc>
              <a:spcBef>
                <a:spcPts val="1000"/>
              </a:spcBef>
              <a:spcAft>
                <a:spcPts val="0"/>
              </a:spcAft>
              <a:buSzPts val="2000"/>
              <a:buChar char="▻"/>
              <a:defRPr sz="2000"/>
            </a:lvl3pPr>
            <a:lvl4pPr indent="-355600" lvl="3" marL="1828800" rtl="0" algn="l">
              <a:lnSpc>
                <a:spcPct val="100000"/>
              </a:lnSpc>
              <a:spcBef>
                <a:spcPts val="1000"/>
              </a:spcBef>
              <a:spcAft>
                <a:spcPts val="0"/>
              </a:spcAft>
              <a:buSzPts val="2000"/>
              <a:buChar char="▻"/>
              <a:defRPr sz="2000"/>
            </a:lvl4pPr>
            <a:lvl5pPr indent="-355600" lvl="4" marL="2286000" rtl="0" algn="l">
              <a:lnSpc>
                <a:spcPct val="100000"/>
              </a:lnSpc>
              <a:spcBef>
                <a:spcPts val="1000"/>
              </a:spcBef>
              <a:spcAft>
                <a:spcPts val="0"/>
              </a:spcAft>
              <a:buSzPts val="2000"/>
              <a:buChar char="▻"/>
              <a:defRPr sz="2000"/>
            </a:lvl5pPr>
            <a:lvl6pPr indent="-355600" lvl="5" marL="2743200" rtl="0" algn="l">
              <a:lnSpc>
                <a:spcPct val="100000"/>
              </a:lnSpc>
              <a:spcBef>
                <a:spcPts val="1000"/>
              </a:spcBef>
              <a:spcAft>
                <a:spcPts val="0"/>
              </a:spcAft>
              <a:buSzPts val="2000"/>
              <a:buChar char="▻"/>
              <a:defRPr sz="2000"/>
            </a:lvl6pPr>
            <a:lvl7pPr indent="-355600" lvl="6" marL="3200400" rtl="0" algn="l">
              <a:lnSpc>
                <a:spcPct val="100000"/>
              </a:lnSpc>
              <a:spcBef>
                <a:spcPts val="1000"/>
              </a:spcBef>
              <a:spcAft>
                <a:spcPts val="0"/>
              </a:spcAft>
              <a:buSzPts val="2000"/>
              <a:buChar char="▻"/>
              <a:defRPr sz="2000"/>
            </a:lvl7pPr>
            <a:lvl8pPr indent="-355600" lvl="7" marL="3657600" rtl="0" algn="l">
              <a:lnSpc>
                <a:spcPct val="100000"/>
              </a:lnSpc>
              <a:spcBef>
                <a:spcPts val="1000"/>
              </a:spcBef>
              <a:spcAft>
                <a:spcPts val="0"/>
              </a:spcAft>
              <a:buSzPts val="2000"/>
              <a:buChar char="▻"/>
              <a:defRPr sz="2000"/>
            </a:lvl8pPr>
            <a:lvl9pPr indent="-355600" lvl="8" marL="4114800" rtl="0" algn="l">
              <a:lnSpc>
                <a:spcPct val="100000"/>
              </a:lnSpc>
              <a:spcBef>
                <a:spcPts val="1000"/>
              </a:spcBef>
              <a:spcAft>
                <a:spcPts val="1000"/>
              </a:spcAft>
              <a:buSzPts val="2000"/>
              <a:buChar char="▻"/>
              <a:defRPr sz="2000"/>
            </a:lvl9pPr>
          </a:lstStyle>
          <a:p/>
        </p:txBody>
      </p:sp>
      <p:sp>
        <p:nvSpPr>
          <p:cNvPr id="391" name="Google Shape;391;p31"/>
          <p:cNvSpPr txBox="1"/>
          <p:nvPr>
            <p:ph idx="2" type="body"/>
          </p:nvPr>
        </p:nvSpPr>
        <p:spPr>
          <a:xfrm>
            <a:off x="4396123" y="2050651"/>
            <a:ext cx="3378300" cy="3632400"/>
          </a:xfrm>
          <a:prstGeom prst="rect">
            <a:avLst/>
          </a:prstGeom>
          <a:noFill/>
          <a:ln>
            <a:noFill/>
          </a:ln>
        </p:spPr>
        <p:txBody>
          <a:bodyPr anchorCtr="0" anchor="t" bIns="91425" lIns="91425" spcFirstLastPara="1" rIns="91425" wrap="square" tIns="91425">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1000"/>
              </a:spcBef>
              <a:spcAft>
                <a:spcPts val="0"/>
              </a:spcAft>
              <a:buSzPts val="2000"/>
              <a:buChar char="▻"/>
              <a:defRPr sz="2000"/>
            </a:lvl2pPr>
            <a:lvl3pPr indent="-355600" lvl="2" marL="1371600" rtl="0" algn="l">
              <a:lnSpc>
                <a:spcPct val="100000"/>
              </a:lnSpc>
              <a:spcBef>
                <a:spcPts val="1000"/>
              </a:spcBef>
              <a:spcAft>
                <a:spcPts val="0"/>
              </a:spcAft>
              <a:buSzPts val="2000"/>
              <a:buChar char="▻"/>
              <a:defRPr sz="2000"/>
            </a:lvl3pPr>
            <a:lvl4pPr indent="-355600" lvl="3" marL="1828800" rtl="0" algn="l">
              <a:lnSpc>
                <a:spcPct val="100000"/>
              </a:lnSpc>
              <a:spcBef>
                <a:spcPts val="1000"/>
              </a:spcBef>
              <a:spcAft>
                <a:spcPts val="0"/>
              </a:spcAft>
              <a:buSzPts val="2000"/>
              <a:buChar char="▻"/>
              <a:defRPr sz="2000"/>
            </a:lvl4pPr>
            <a:lvl5pPr indent="-355600" lvl="4" marL="2286000" rtl="0" algn="l">
              <a:lnSpc>
                <a:spcPct val="100000"/>
              </a:lnSpc>
              <a:spcBef>
                <a:spcPts val="1000"/>
              </a:spcBef>
              <a:spcAft>
                <a:spcPts val="0"/>
              </a:spcAft>
              <a:buSzPts val="2000"/>
              <a:buChar char="▻"/>
              <a:defRPr sz="2000"/>
            </a:lvl5pPr>
            <a:lvl6pPr indent="-355600" lvl="5" marL="2743200" rtl="0" algn="l">
              <a:lnSpc>
                <a:spcPct val="100000"/>
              </a:lnSpc>
              <a:spcBef>
                <a:spcPts val="1000"/>
              </a:spcBef>
              <a:spcAft>
                <a:spcPts val="0"/>
              </a:spcAft>
              <a:buSzPts val="2000"/>
              <a:buChar char="▻"/>
              <a:defRPr sz="2000"/>
            </a:lvl6pPr>
            <a:lvl7pPr indent="-355600" lvl="6" marL="3200400" rtl="0" algn="l">
              <a:lnSpc>
                <a:spcPct val="100000"/>
              </a:lnSpc>
              <a:spcBef>
                <a:spcPts val="1000"/>
              </a:spcBef>
              <a:spcAft>
                <a:spcPts val="0"/>
              </a:spcAft>
              <a:buSzPts val="2000"/>
              <a:buChar char="▻"/>
              <a:defRPr sz="2000"/>
            </a:lvl7pPr>
            <a:lvl8pPr indent="-355600" lvl="7" marL="3657600" rtl="0" algn="l">
              <a:lnSpc>
                <a:spcPct val="100000"/>
              </a:lnSpc>
              <a:spcBef>
                <a:spcPts val="1000"/>
              </a:spcBef>
              <a:spcAft>
                <a:spcPts val="0"/>
              </a:spcAft>
              <a:buSzPts val="2000"/>
              <a:buChar char="▻"/>
              <a:defRPr sz="2000"/>
            </a:lvl8pPr>
            <a:lvl9pPr indent="-355600" lvl="8" marL="4114800" rtl="0" algn="l">
              <a:lnSpc>
                <a:spcPct val="100000"/>
              </a:lnSpc>
              <a:spcBef>
                <a:spcPts val="1000"/>
              </a:spcBef>
              <a:spcAft>
                <a:spcPts val="1000"/>
              </a:spcAft>
              <a:buSzPts val="2000"/>
              <a:buChar char="▻"/>
              <a:defRPr sz="2000"/>
            </a:lvl9pPr>
          </a:lstStyle>
          <a:p/>
        </p:txBody>
      </p:sp>
      <p:pic>
        <p:nvPicPr>
          <p:cNvPr id="392" name="Google Shape;392;p31"/>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393" name="Shape 393"/>
        <p:cNvGrpSpPr/>
        <p:nvPr/>
      </p:nvGrpSpPr>
      <p:grpSpPr>
        <a:xfrm>
          <a:off x="0" y="0"/>
          <a:ext cx="0" cy="0"/>
          <a:chOff x="0" y="0"/>
          <a:chExt cx="0" cy="0"/>
        </a:xfrm>
      </p:grpSpPr>
      <p:grpSp>
        <p:nvGrpSpPr>
          <p:cNvPr id="394" name="Google Shape;394;p32"/>
          <p:cNvGrpSpPr/>
          <p:nvPr/>
        </p:nvGrpSpPr>
        <p:grpSpPr>
          <a:xfrm>
            <a:off x="-4" y="58"/>
            <a:ext cx="7072430" cy="1769708"/>
            <a:chOff x="-4" y="41"/>
            <a:chExt cx="7072430" cy="1327314"/>
          </a:xfrm>
        </p:grpSpPr>
        <p:sp>
          <p:nvSpPr>
            <p:cNvPr id="395" name="Google Shape;395;p32"/>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396" name="Google Shape;396;p32"/>
            <p:cNvGrpSpPr/>
            <p:nvPr/>
          </p:nvGrpSpPr>
          <p:grpSpPr>
            <a:xfrm flipH="1" rot="10800000">
              <a:off x="3" y="41"/>
              <a:ext cx="6756168" cy="1327314"/>
              <a:chOff x="-2168138" y="330075"/>
              <a:chExt cx="8650663" cy="1699506"/>
            </a:xfrm>
          </p:grpSpPr>
          <p:sp>
            <p:nvSpPr>
              <p:cNvPr id="397" name="Google Shape;397;p32"/>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398" name="Google Shape;398;p32"/>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399" name="Google Shape;399;p32"/>
            <p:cNvGrpSpPr/>
            <p:nvPr/>
          </p:nvGrpSpPr>
          <p:grpSpPr>
            <a:xfrm flipH="1" rot="10800000">
              <a:off x="-4" y="381008"/>
              <a:ext cx="7072430" cy="771743"/>
              <a:chOff x="-9092084" y="330075"/>
              <a:chExt cx="15574609" cy="1699501"/>
            </a:xfrm>
          </p:grpSpPr>
          <p:sp>
            <p:nvSpPr>
              <p:cNvPr id="400" name="Google Shape;400;p32"/>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401" name="Google Shape;401;p32"/>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402" name="Google Shape;402;p32"/>
          <p:cNvGrpSpPr/>
          <p:nvPr/>
        </p:nvGrpSpPr>
        <p:grpSpPr>
          <a:xfrm>
            <a:off x="6946842" y="5963487"/>
            <a:ext cx="2202830" cy="894371"/>
            <a:chOff x="5575242" y="4472723"/>
            <a:chExt cx="2202830" cy="670795"/>
          </a:xfrm>
        </p:grpSpPr>
        <p:sp>
          <p:nvSpPr>
            <p:cNvPr id="403" name="Google Shape;403;p32"/>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 name="Google Shape;404;p32"/>
            <p:cNvGrpSpPr/>
            <p:nvPr/>
          </p:nvGrpSpPr>
          <p:grpSpPr>
            <a:xfrm flipH="1">
              <a:off x="5734850" y="4472723"/>
              <a:ext cx="2040837" cy="670795"/>
              <a:chOff x="1297954" y="330075"/>
              <a:chExt cx="5169293" cy="1699506"/>
            </a:xfrm>
          </p:grpSpPr>
          <p:sp>
            <p:nvSpPr>
              <p:cNvPr id="405" name="Google Shape;405;p32"/>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2"/>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7" name="Google Shape;407;p32"/>
            <p:cNvGrpSpPr/>
            <p:nvPr/>
          </p:nvGrpSpPr>
          <p:grpSpPr>
            <a:xfrm flipH="1">
              <a:off x="5578209" y="4646738"/>
              <a:ext cx="2199863" cy="304563"/>
              <a:chOff x="-5827153" y="330075"/>
              <a:chExt cx="12276019" cy="1699569"/>
            </a:xfrm>
          </p:grpSpPr>
          <p:sp>
            <p:nvSpPr>
              <p:cNvPr id="408" name="Google Shape;408;p32"/>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2"/>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0" name="Google Shape;410;p32"/>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411" name="Google Shape;411;p32"/>
          <p:cNvSpPr txBox="1"/>
          <p:nvPr>
            <p:ph idx="1" type="body"/>
          </p:nvPr>
        </p:nvSpPr>
        <p:spPr>
          <a:xfrm>
            <a:off x="870450" y="2060101"/>
            <a:ext cx="2247900" cy="361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1000"/>
              </a:spcBef>
              <a:spcAft>
                <a:spcPts val="0"/>
              </a:spcAft>
              <a:buSzPts val="1800"/>
              <a:buChar char="▻"/>
              <a:defRPr sz="1800"/>
            </a:lvl2pPr>
            <a:lvl3pPr indent="-342900" lvl="2" marL="1371600" rtl="0" algn="l">
              <a:lnSpc>
                <a:spcPct val="100000"/>
              </a:lnSpc>
              <a:spcBef>
                <a:spcPts val="1000"/>
              </a:spcBef>
              <a:spcAft>
                <a:spcPts val="0"/>
              </a:spcAft>
              <a:buSzPts val="1800"/>
              <a:buChar char="▻"/>
              <a:defRPr sz="1800"/>
            </a:lvl3pPr>
            <a:lvl4pPr indent="-342900" lvl="3" marL="1828800" rtl="0" algn="l">
              <a:lnSpc>
                <a:spcPct val="100000"/>
              </a:lnSpc>
              <a:spcBef>
                <a:spcPts val="1000"/>
              </a:spcBef>
              <a:spcAft>
                <a:spcPts val="0"/>
              </a:spcAft>
              <a:buSzPts val="1800"/>
              <a:buChar char="▻"/>
              <a:defRPr sz="1800"/>
            </a:lvl4pPr>
            <a:lvl5pPr indent="-342900" lvl="4" marL="2286000" rtl="0" algn="l">
              <a:lnSpc>
                <a:spcPct val="100000"/>
              </a:lnSpc>
              <a:spcBef>
                <a:spcPts val="1000"/>
              </a:spcBef>
              <a:spcAft>
                <a:spcPts val="0"/>
              </a:spcAft>
              <a:buSzPts val="1800"/>
              <a:buChar char="▻"/>
              <a:defRPr sz="18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1000"/>
              </a:spcAft>
              <a:buSzPts val="1800"/>
              <a:buChar char="▻"/>
              <a:defRPr sz="1800"/>
            </a:lvl9pPr>
          </a:lstStyle>
          <a:p/>
        </p:txBody>
      </p:sp>
      <p:sp>
        <p:nvSpPr>
          <p:cNvPr id="412" name="Google Shape;412;p32"/>
          <p:cNvSpPr txBox="1"/>
          <p:nvPr>
            <p:ph idx="2" type="body"/>
          </p:nvPr>
        </p:nvSpPr>
        <p:spPr>
          <a:xfrm>
            <a:off x="3233637" y="2060101"/>
            <a:ext cx="2247900" cy="361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1000"/>
              </a:spcBef>
              <a:spcAft>
                <a:spcPts val="0"/>
              </a:spcAft>
              <a:buSzPts val="1800"/>
              <a:buChar char="▻"/>
              <a:defRPr sz="1800"/>
            </a:lvl2pPr>
            <a:lvl3pPr indent="-342900" lvl="2" marL="1371600" rtl="0" algn="l">
              <a:lnSpc>
                <a:spcPct val="100000"/>
              </a:lnSpc>
              <a:spcBef>
                <a:spcPts val="1000"/>
              </a:spcBef>
              <a:spcAft>
                <a:spcPts val="0"/>
              </a:spcAft>
              <a:buSzPts val="1800"/>
              <a:buChar char="▻"/>
              <a:defRPr sz="1800"/>
            </a:lvl3pPr>
            <a:lvl4pPr indent="-342900" lvl="3" marL="1828800" rtl="0" algn="l">
              <a:lnSpc>
                <a:spcPct val="100000"/>
              </a:lnSpc>
              <a:spcBef>
                <a:spcPts val="1000"/>
              </a:spcBef>
              <a:spcAft>
                <a:spcPts val="0"/>
              </a:spcAft>
              <a:buSzPts val="1800"/>
              <a:buChar char="▻"/>
              <a:defRPr sz="1800"/>
            </a:lvl4pPr>
            <a:lvl5pPr indent="-342900" lvl="4" marL="2286000" rtl="0" algn="l">
              <a:lnSpc>
                <a:spcPct val="100000"/>
              </a:lnSpc>
              <a:spcBef>
                <a:spcPts val="1000"/>
              </a:spcBef>
              <a:spcAft>
                <a:spcPts val="0"/>
              </a:spcAft>
              <a:buSzPts val="1800"/>
              <a:buChar char="▻"/>
              <a:defRPr sz="18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1000"/>
              </a:spcAft>
              <a:buSzPts val="1800"/>
              <a:buChar char="▻"/>
              <a:defRPr sz="1800"/>
            </a:lvl9pPr>
          </a:lstStyle>
          <a:p/>
        </p:txBody>
      </p:sp>
      <p:sp>
        <p:nvSpPr>
          <p:cNvPr id="413" name="Google Shape;413;p32"/>
          <p:cNvSpPr txBox="1"/>
          <p:nvPr>
            <p:ph idx="3" type="body"/>
          </p:nvPr>
        </p:nvSpPr>
        <p:spPr>
          <a:xfrm>
            <a:off x="5540650" y="2060101"/>
            <a:ext cx="2247900" cy="361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1000"/>
              </a:spcBef>
              <a:spcAft>
                <a:spcPts val="0"/>
              </a:spcAft>
              <a:buSzPts val="1800"/>
              <a:buChar char="▻"/>
              <a:defRPr sz="1800"/>
            </a:lvl2pPr>
            <a:lvl3pPr indent="-342900" lvl="2" marL="1371600" rtl="0" algn="l">
              <a:lnSpc>
                <a:spcPct val="100000"/>
              </a:lnSpc>
              <a:spcBef>
                <a:spcPts val="1000"/>
              </a:spcBef>
              <a:spcAft>
                <a:spcPts val="0"/>
              </a:spcAft>
              <a:buSzPts val="1800"/>
              <a:buChar char="▻"/>
              <a:defRPr sz="1800"/>
            </a:lvl3pPr>
            <a:lvl4pPr indent="-342900" lvl="3" marL="1828800" rtl="0" algn="l">
              <a:lnSpc>
                <a:spcPct val="100000"/>
              </a:lnSpc>
              <a:spcBef>
                <a:spcPts val="1000"/>
              </a:spcBef>
              <a:spcAft>
                <a:spcPts val="0"/>
              </a:spcAft>
              <a:buSzPts val="1800"/>
              <a:buChar char="▻"/>
              <a:defRPr sz="1800"/>
            </a:lvl4pPr>
            <a:lvl5pPr indent="-342900" lvl="4" marL="2286000" rtl="0" algn="l">
              <a:lnSpc>
                <a:spcPct val="100000"/>
              </a:lnSpc>
              <a:spcBef>
                <a:spcPts val="1000"/>
              </a:spcBef>
              <a:spcAft>
                <a:spcPts val="0"/>
              </a:spcAft>
              <a:buSzPts val="1800"/>
              <a:buChar char="▻"/>
              <a:defRPr sz="18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1000"/>
              </a:spcAft>
              <a:buSzPts val="1800"/>
              <a:buChar char="▻"/>
              <a:defRPr sz="1800"/>
            </a:lvl9pPr>
          </a:lstStyle>
          <a:p/>
        </p:txBody>
      </p:sp>
      <p:pic>
        <p:nvPicPr>
          <p:cNvPr id="414" name="Google Shape;414;p32"/>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5" name="Shape 415"/>
        <p:cNvGrpSpPr/>
        <p:nvPr/>
      </p:nvGrpSpPr>
      <p:grpSpPr>
        <a:xfrm>
          <a:off x="0" y="0"/>
          <a:ext cx="0" cy="0"/>
          <a:chOff x="0" y="0"/>
          <a:chExt cx="0" cy="0"/>
        </a:xfrm>
      </p:grpSpPr>
      <p:grpSp>
        <p:nvGrpSpPr>
          <p:cNvPr id="416" name="Google Shape;416;p33"/>
          <p:cNvGrpSpPr/>
          <p:nvPr/>
        </p:nvGrpSpPr>
        <p:grpSpPr>
          <a:xfrm>
            <a:off x="-4" y="58"/>
            <a:ext cx="7072430" cy="1769708"/>
            <a:chOff x="-4" y="41"/>
            <a:chExt cx="7072430" cy="1327314"/>
          </a:xfrm>
        </p:grpSpPr>
        <p:sp>
          <p:nvSpPr>
            <p:cNvPr id="417" name="Google Shape;417;p33"/>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418" name="Google Shape;418;p33"/>
            <p:cNvGrpSpPr/>
            <p:nvPr/>
          </p:nvGrpSpPr>
          <p:grpSpPr>
            <a:xfrm flipH="1" rot="10800000">
              <a:off x="3" y="41"/>
              <a:ext cx="6756168" cy="1327314"/>
              <a:chOff x="-2168138" y="330075"/>
              <a:chExt cx="8650663" cy="1699506"/>
            </a:xfrm>
          </p:grpSpPr>
          <p:sp>
            <p:nvSpPr>
              <p:cNvPr id="419" name="Google Shape;419;p33"/>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420" name="Google Shape;420;p33"/>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421" name="Google Shape;421;p33"/>
            <p:cNvGrpSpPr/>
            <p:nvPr/>
          </p:nvGrpSpPr>
          <p:grpSpPr>
            <a:xfrm flipH="1" rot="10800000">
              <a:off x="-4" y="381008"/>
              <a:ext cx="7072430" cy="771743"/>
              <a:chOff x="-9092084" y="330075"/>
              <a:chExt cx="15574609" cy="1699501"/>
            </a:xfrm>
          </p:grpSpPr>
          <p:sp>
            <p:nvSpPr>
              <p:cNvPr id="422" name="Google Shape;422;p33"/>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423" name="Google Shape;423;p33"/>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424" name="Google Shape;424;p33"/>
          <p:cNvGrpSpPr/>
          <p:nvPr/>
        </p:nvGrpSpPr>
        <p:grpSpPr>
          <a:xfrm>
            <a:off x="6946842" y="5963487"/>
            <a:ext cx="2202830" cy="894371"/>
            <a:chOff x="5575242" y="4472723"/>
            <a:chExt cx="2202830" cy="670795"/>
          </a:xfrm>
        </p:grpSpPr>
        <p:sp>
          <p:nvSpPr>
            <p:cNvPr id="425" name="Google Shape;425;p33"/>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33"/>
            <p:cNvGrpSpPr/>
            <p:nvPr/>
          </p:nvGrpSpPr>
          <p:grpSpPr>
            <a:xfrm flipH="1">
              <a:off x="5734850" y="4472723"/>
              <a:ext cx="2040837" cy="670795"/>
              <a:chOff x="1297954" y="330075"/>
              <a:chExt cx="5169293" cy="1699506"/>
            </a:xfrm>
          </p:grpSpPr>
          <p:sp>
            <p:nvSpPr>
              <p:cNvPr id="427" name="Google Shape;427;p33"/>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3"/>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 name="Google Shape;429;p33"/>
            <p:cNvGrpSpPr/>
            <p:nvPr/>
          </p:nvGrpSpPr>
          <p:grpSpPr>
            <a:xfrm flipH="1">
              <a:off x="5578209" y="4646738"/>
              <a:ext cx="2199863" cy="304563"/>
              <a:chOff x="-5827153" y="330075"/>
              <a:chExt cx="12276019" cy="1699569"/>
            </a:xfrm>
          </p:grpSpPr>
          <p:sp>
            <p:nvSpPr>
              <p:cNvPr id="430" name="Google Shape;430;p33"/>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3"/>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2" name="Google Shape;432;p33"/>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pic>
        <p:nvPicPr>
          <p:cNvPr id="433" name="Google Shape;433;p33"/>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4" name="Shape 434"/>
        <p:cNvGrpSpPr/>
        <p:nvPr/>
      </p:nvGrpSpPr>
      <p:grpSpPr>
        <a:xfrm>
          <a:off x="0" y="0"/>
          <a:ext cx="0" cy="0"/>
          <a:chOff x="0" y="0"/>
          <a:chExt cx="0" cy="0"/>
        </a:xfrm>
      </p:grpSpPr>
      <p:sp>
        <p:nvSpPr>
          <p:cNvPr id="435" name="Google Shape;435;p34"/>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l">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l">
              <a:spcBef>
                <a:spcPts val="0"/>
              </a:spcBef>
              <a:spcAft>
                <a:spcPts val="0"/>
              </a:spcAft>
              <a:buNone/>
            </a:pPr>
            <a:fld id="{00000000-1234-1234-1234-123412341234}" type="slidenum">
              <a:rPr lang="en-US"/>
              <a:t>‹#›</a:t>
            </a:fld>
            <a:endParaRPr/>
          </a:p>
        </p:txBody>
      </p:sp>
      <p:grpSp>
        <p:nvGrpSpPr>
          <p:cNvPr id="436" name="Google Shape;436;p34"/>
          <p:cNvGrpSpPr/>
          <p:nvPr/>
        </p:nvGrpSpPr>
        <p:grpSpPr>
          <a:xfrm>
            <a:off x="6946842" y="5963487"/>
            <a:ext cx="2202830" cy="894371"/>
            <a:chOff x="5575242" y="4472723"/>
            <a:chExt cx="2202830" cy="670795"/>
          </a:xfrm>
        </p:grpSpPr>
        <p:sp>
          <p:nvSpPr>
            <p:cNvPr id="437" name="Google Shape;437;p34"/>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 name="Google Shape;438;p34"/>
            <p:cNvGrpSpPr/>
            <p:nvPr/>
          </p:nvGrpSpPr>
          <p:grpSpPr>
            <a:xfrm flipH="1">
              <a:off x="5734850" y="4472723"/>
              <a:ext cx="2040837" cy="670795"/>
              <a:chOff x="1297954" y="330075"/>
              <a:chExt cx="5169293" cy="1699506"/>
            </a:xfrm>
          </p:grpSpPr>
          <p:sp>
            <p:nvSpPr>
              <p:cNvPr id="439" name="Google Shape;439;p34"/>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4"/>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 name="Google Shape;441;p34"/>
            <p:cNvGrpSpPr/>
            <p:nvPr/>
          </p:nvGrpSpPr>
          <p:grpSpPr>
            <a:xfrm flipH="1">
              <a:off x="5578209" y="4646738"/>
              <a:ext cx="2199863" cy="304563"/>
              <a:chOff x="-5827153" y="330075"/>
              <a:chExt cx="12276019" cy="1699569"/>
            </a:xfrm>
          </p:grpSpPr>
          <p:sp>
            <p:nvSpPr>
              <p:cNvPr id="442" name="Google Shape;442;p34"/>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4"/>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4" name="Google Shape;444;p34"/>
          <p:cNvGrpSpPr/>
          <p:nvPr/>
        </p:nvGrpSpPr>
        <p:grpSpPr>
          <a:xfrm rot="10800000">
            <a:off x="-8" y="167"/>
            <a:ext cx="2202830" cy="894371"/>
            <a:chOff x="5575242" y="4472723"/>
            <a:chExt cx="2202830" cy="670795"/>
          </a:xfrm>
        </p:grpSpPr>
        <p:sp>
          <p:nvSpPr>
            <p:cNvPr id="445" name="Google Shape;445;p34"/>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6" name="Google Shape;446;p34"/>
            <p:cNvGrpSpPr/>
            <p:nvPr/>
          </p:nvGrpSpPr>
          <p:grpSpPr>
            <a:xfrm flipH="1">
              <a:off x="5734850" y="4472723"/>
              <a:ext cx="2040837" cy="670795"/>
              <a:chOff x="1297954" y="330075"/>
              <a:chExt cx="5169293" cy="1699506"/>
            </a:xfrm>
          </p:grpSpPr>
          <p:sp>
            <p:nvSpPr>
              <p:cNvPr id="447" name="Google Shape;447;p34"/>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4"/>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34"/>
            <p:cNvGrpSpPr/>
            <p:nvPr/>
          </p:nvGrpSpPr>
          <p:grpSpPr>
            <a:xfrm flipH="1">
              <a:off x="5578209" y="4646738"/>
              <a:ext cx="2199863" cy="304563"/>
              <a:chOff x="-5827153" y="330075"/>
              <a:chExt cx="12276019" cy="1699569"/>
            </a:xfrm>
          </p:grpSpPr>
          <p:sp>
            <p:nvSpPr>
              <p:cNvPr id="450" name="Google Shape;450;p34"/>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4"/>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452" name="Google Shape;452;p34"/>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3" name="Shape 453"/>
        <p:cNvGrpSpPr/>
        <p:nvPr/>
      </p:nvGrpSpPr>
      <p:grpSpPr>
        <a:xfrm>
          <a:off x="0" y="0"/>
          <a:ext cx="0" cy="0"/>
          <a:chOff x="0" y="0"/>
          <a:chExt cx="0" cy="0"/>
        </a:xfrm>
      </p:grpSpPr>
      <p:sp>
        <p:nvSpPr>
          <p:cNvPr id="454" name="Google Shape;454;p35"/>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455" name="Google Shape;455;p35"/>
          <p:cNvSpPr txBox="1"/>
          <p:nvPr>
            <p:ph idx="1" type="body"/>
          </p:nvPr>
        </p:nvSpPr>
        <p:spPr>
          <a:xfrm>
            <a:off x="814275" y="1769800"/>
            <a:ext cx="6132600" cy="4194000"/>
          </a:xfrm>
          <a:prstGeom prst="rect">
            <a:avLst/>
          </a:prstGeom>
          <a:noFill/>
          <a:ln>
            <a:noFill/>
          </a:ln>
        </p:spPr>
        <p:txBody>
          <a:bodyPr anchorCtr="0" anchor="ctr" bIns="91425" lIns="91425" spcFirstLastPara="1" rIns="91425" wrap="square" tIns="91425">
            <a:noAutofit/>
          </a:bodyPr>
          <a:lstStyle>
            <a:lvl1pPr indent="-381000" lvl="0" marL="457200" rtl="0" algn="l">
              <a:lnSpc>
                <a:spcPct val="100000"/>
              </a:lnSpc>
              <a:spcBef>
                <a:spcPts val="600"/>
              </a:spcBef>
              <a:spcAft>
                <a:spcPts val="0"/>
              </a:spcAft>
              <a:buSzPts val="2400"/>
              <a:buChar char="▰"/>
              <a:defRPr/>
            </a:lvl1pPr>
            <a:lvl2pPr indent="-381000" lvl="1" marL="914400" rtl="0" algn="l">
              <a:lnSpc>
                <a:spcPct val="100000"/>
              </a:lnSpc>
              <a:spcBef>
                <a:spcPts val="1000"/>
              </a:spcBef>
              <a:spcAft>
                <a:spcPts val="0"/>
              </a:spcAft>
              <a:buSzPts val="2400"/>
              <a:buChar char="▻"/>
              <a:defRPr/>
            </a:lvl2pPr>
            <a:lvl3pPr indent="-381000" lvl="2" marL="1371600" rtl="0" algn="l">
              <a:lnSpc>
                <a:spcPct val="100000"/>
              </a:lnSpc>
              <a:spcBef>
                <a:spcPts val="1000"/>
              </a:spcBef>
              <a:spcAft>
                <a:spcPts val="0"/>
              </a:spcAft>
              <a:buSzPts val="2400"/>
              <a:buChar char="▻"/>
              <a:defRPr/>
            </a:lvl3pPr>
            <a:lvl4pPr indent="-381000" lvl="3" marL="1828800" rtl="0" algn="l">
              <a:lnSpc>
                <a:spcPct val="100000"/>
              </a:lnSpc>
              <a:spcBef>
                <a:spcPts val="1000"/>
              </a:spcBef>
              <a:spcAft>
                <a:spcPts val="0"/>
              </a:spcAft>
              <a:buSzPts val="2400"/>
              <a:buChar char="▻"/>
              <a:defRPr/>
            </a:lvl4pPr>
            <a:lvl5pPr indent="-381000" lvl="4" marL="2286000" rtl="0" algn="l">
              <a:lnSpc>
                <a:spcPct val="100000"/>
              </a:lnSpc>
              <a:spcBef>
                <a:spcPts val="1000"/>
              </a:spcBef>
              <a:spcAft>
                <a:spcPts val="0"/>
              </a:spcAft>
              <a:buSzPts val="2400"/>
              <a:buChar char="▻"/>
              <a:defRPr/>
            </a:lvl5pPr>
            <a:lvl6pPr indent="-381000" lvl="5" marL="2743200" rtl="0" algn="l">
              <a:lnSpc>
                <a:spcPct val="100000"/>
              </a:lnSpc>
              <a:spcBef>
                <a:spcPts val="1000"/>
              </a:spcBef>
              <a:spcAft>
                <a:spcPts val="0"/>
              </a:spcAft>
              <a:buSzPts val="2400"/>
              <a:buChar char="▻"/>
              <a:defRPr/>
            </a:lvl6pPr>
            <a:lvl7pPr indent="-381000" lvl="6" marL="3200400" rtl="0" algn="l">
              <a:lnSpc>
                <a:spcPct val="100000"/>
              </a:lnSpc>
              <a:spcBef>
                <a:spcPts val="1000"/>
              </a:spcBef>
              <a:spcAft>
                <a:spcPts val="0"/>
              </a:spcAft>
              <a:buSzPts val="2400"/>
              <a:buChar char="▻"/>
              <a:defRPr/>
            </a:lvl7pPr>
            <a:lvl8pPr indent="-381000" lvl="7" marL="3657600" rtl="0" algn="l">
              <a:lnSpc>
                <a:spcPct val="100000"/>
              </a:lnSpc>
              <a:spcBef>
                <a:spcPts val="1000"/>
              </a:spcBef>
              <a:spcAft>
                <a:spcPts val="0"/>
              </a:spcAft>
              <a:buSzPts val="2400"/>
              <a:buChar char="▻"/>
              <a:defRPr/>
            </a:lvl8pPr>
            <a:lvl9pPr indent="-381000" lvl="8" marL="4114800" rtl="0" algn="l">
              <a:lnSpc>
                <a:spcPct val="100000"/>
              </a:lnSpc>
              <a:spcBef>
                <a:spcPts val="1000"/>
              </a:spcBef>
              <a:spcAft>
                <a:spcPts val="1000"/>
              </a:spcAft>
              <a:buSzPts val="2400"/>
              <a:buChar char="▻"/>
              <a:defRPr/>
            </a:lvl9pPr>
          </a:lstStyle>
          <a:p/>
        </p:txBody>
      </p:sp>
      <p:sp>
        <p:nvSpPr>
          <p:cNvPr id="456" name="Google Shape;456;p35"/>
          <p:cNvSpPr txBox="1"/>
          <p:nvPr>
            <p:ph idx="10" type="dt"/>
          </p:nvPr>
        </p:nvSpPr>
        <p:spPr>
          <a:xfrm>
            <a:off x="3581400" y="6305549"/>
            <a:ext cx="21336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57" name="Google Shape;457;p35"/>
          <p:cNvSpPr txBox="1"/>
          <p:nvPr>
            <p:ph idx="11" type="ftr"/>
          </p:nvPr>
        </p:nvSpPr>
        <p:spPr>
          <a:xfrm>
            <a:off x="5715000" y="6305549"/>
            <a:ext cx="2895600" cy="476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58" name="Google Shape;458;p35"/>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grpSp>
        <p:nvGrpSpPr>
          <p:cNvPr id="50" name="Google Shape;50;p36"/>
          <p:cNvGrpSpPr/>
          <p:nvPr/>
        </p:nvGrpSpPr>
        <p:grpSpPr>
          <a:xfrm>
            <a:off x="-4" y="55"/>
            <a:ext cx="7072430" cy="1769708"/>
            <a:chOff x="-4" y="41"/>
            <a:chExt cx="7072430" cy="1327314"/>
          </a:xfrm>
        </p:grpSpPr>
        <p:sp>
          <p:nvSpPr>
            <p:cNvPr id="51" name="Google Shape;51;p36"/>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52" name="Google Shape;52;p36"/>
            <p:cNvGrpSpPr/>
            <p:nvPr/>
          </p:nvGrpSpPr>
          <p:grpSpPr>
            <a:xfrm flipH="1" rot="10800000">
              <a:off x="3" y="41"/>
              <a:ext cx="6756168" cy="1327314"/>
              <a:chOff x="-2168138" y="330075"/>
              <a:chExt cx="8650663" cy="1699506"/>
            </a:xfrm>
          </p:grpSpPr>
          <p:sp>
            <p:nvSpPr>
              <p:cNvPr id="53" name="Google Shape;53;p36"/>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4" name="Google Shape;54;p36"/>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55" name="Google Shape;55;p36"/>
            <p:cNvGrpSpPr/>
            <p:nvPr/>
          </p:nvGrpSpPr>
          <p:grpSpPr>
            <a:xfrm flipH="1" rot="10800000">
              <a:off x="-4" y="381008"/>
              <a:ext cx="7072430" cy="771743"/>
              <a:chOff x="-9092084" y="330075"/>
              <a:chExt cx="15574609" cy="1699501"/>
            </a:xfrm>
          </p:grpSpPr>
          <p:sp>
            <p:nvSpPr>
              <p:cNvPr id="56" name="Google Shape;56;p36"/>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7" name="Google Shape;57;p36"/>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58" name="Google Shape;58;p36"/>
          <p:cNvGrpSpPr/>
          <p:nvPr/>
        </p:nvGrpSpPr>
        <p:grpSpPr>
          <a:xfrm>
            <a:off x="6946842" y="5963485"/>
            <a:ext cx="2202830" cy="894371"/>
            <a:chOff x="5575242" y="4472723"/>
            <a:chExt cx="2202830" cy="670795"/>
          </a:xfrm>
        </p:grpSpPr>
        <p:sp>
          <p:nvSpPr>
            <p:cNvPr id="59" name="Google Shape;59;p36"/>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36"/>
            <p:cNvGrpSpPr/>
            <p:nvPr/>
          </p:nvGrpSpPr>
          <p:grpSpPr>
            <a:xfrm flipH="1">
              <a:off x="5734850" y="4472723"/>
              <a:ext cx="2040837" cy="670795"/>
              <a:chOff x="1297954" y="330075"/>
              <a:chExt cx="5169293" cy="1699506"/>
            </a:xfrm>
          </p:grpSpPr>
          <p:sp>
            <p:nvSpPr>
              <p:cNvPr id="61" name="Google Shape;61;p36"/>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6"/>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36"/>
            <p:cNvGrpSpPr/>
            <p:nvPr/>
          </p:nvGrpSpPr>
          <p:grpSpPr>
            <a:xfrm flipH="1">
              <a:off x="5578209" y="4646738"/>
              <a:ext cx="2199863" cy="304563"/>
              <a:chOff x="-5827153" y="330075"/>
              <a:chExt cx="12276019" cy="1699569"/>
            </a:xfrm>
          </p:grpSpPr>
          <p:sp>
            <p:nvSpPr>
              <p:cNvPr id="64" name="Google Shape;64;p36"/>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6"/>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6" name="Google Shape;66;p36"/>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pic>
        <p:nvPicPr>
          <p:cNvPr id="67" name="Google Shape;67;p36"/>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37"/>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Roboto Condensed"/>
                <a:ea typeface="Roboto Condensed"/>
                <a:cs typeface="Roboto Condensed"/>
                <a:sym typeface="Roboto Condensed"/>
              </a:defRPr>
            </a:lvl1pPr>
            <a:lvl2pPr indent="0" lvl="1"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Roboto Condensed"/>
                <a:ea typeface="Roboto Condensed"/>
                <a:cs typeface="Roboto Condensed"/>
                <a:sym typeface="Roboto Condensed"/>
              </a:defRPr>
            </a:lvl2pPr>
            <a:lvl3pPr indent="0" lvl="2"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Roboto Condensed"/>
                <a:ea typeface="Roboto Condensed"/>
                <a:cs typeface="Roboto Condensed"/>
                <a:sym typeface="Roboto Condensed"/>
              </a:defRPr>
            </a:lvl3pPr>
            <a:lvl4pPr indent="0" lvl="3"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Roboto Condensed"/>
                <a:ea typeface="Roboto Condensed"/>
                <a:cs typeface="Roboto Condensed"/>
                <a:sym typeface="Roboto Condensed"/>
              </a:defRPr>
            </a:lvl4pPr>
            <a:lvl5pPr indent="0" lvl="4"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Roboto Condensed"/>
                <a:ea typeface="Roboto Condensed"/>
                <a:cs typeface="Roboto Condensed"/>
                <a:sym typeface="Roboto Condensed"/>
              </a:defRPr>
            </a:lvl5pPr>
            <a:lvl6pPr indent="0" lvl="5"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Roboto Condensed"/>
                <a:ea typeface="Roboto Condensed"/>
                <a:cs typeface="Roboto Condensed"/>
                <a:sym typeface="Roboto Condensed"/>
              </a:defRPr>
            </a:lvl6pPr>
            <a:lvl7pPr indent="0" lvl="6"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Roboto Condensed"/>
                <a:ea typeface="Roboto Condensed"/>
                <a:cs typeface="Roboto Condensed"/>
                <a:sym typeface="Roboto Condensed"/>
              </a:defRPr>
            </a:lvl7pPr>
            <a:lvl8pPr indent="0" lvl="7"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Roboto Condensed"/>
                <a:ea typeface="Roboto Condensed"/>
                <a:cs typeface="Roboto Condensed"/>
                <a:sym typeface="Roboto Condensed"/>
              </a:defRPr>
            </a:lvl8pPr>
            <a:lvl9pPr indent="0" lvl="8" marL="0"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Roboto Condensed"/>
                <a:ea typeface="Roboto Condensed"/>
                <a:cs typeface="Roboto Condensed"/>
                <a:sym typeface="Roboto Condensed"/>
              </a:defRPr>
            </a:lvl9pPr>
          </a:lstStyle>
          <a:p>
            <a:pPr indent="0" lvl="0" marL="0" rtl="0" algn="l">
              <a:spcBef>
                <a:spcPts val="0"/>
              </a:spcBef>
              <a:spcAft>
                <a:spcPts val="0"/>
              </a:spcAft>
              <a:buNone/>
            </a:pPr>
            <a:fld id="{00000000-1234-1234-1234-123412341234}" type="slidenum">
              <a:rPr lang="en-US"/>
              <a:t>‹#›</a:t>
            </a:fld>
            <a:endParaRPr/>
          </a:p>
        </p:txBody>
      </p:sp>
      <p:grpSp>
        <p:nvGrpSpPr>
          <p:cNvPr id="70" name="Google Shape;70;p37"/>
          <p:cNvGrpSpPr/>
          <p:nvPr/>
        </p:nvGrpSpPr>
        <p:grpSpPr>
          <a:xfrm>
            <a:off x="6946842" y="5963485"/>
            <a:ext cx="2202830" cy="894371"/>
            <a:chOff x="5575242" y="4472723"/>
            <a:chExt cx="2202830" cy="670795"/>
          </a:xfrm>
        </p:grpSpPr>
        <p:sp>
          <p:nvSpPr>
            <p:cNvPr id="71" name="Google Shape;71;p37"/>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37"/>
            <p:cNvGrpSpPr/>
            <p:nvPr/>
          </p:nvGrpSpPr>
          <p:grpSpPr>
            <a:xfrm flipH="1">
              <a:off x="5734850" y="4472723"/>
              <a:ext cx="2040837" cy="670795"/>
              <a:chOff x="1297954" y="330075"/>
              <a:chExt cx="5169293" cy="1699506"/>
            </a:xfrm>
          </p:grpSpPr>
          <p:sp>
            <p:nvSpPr>
              <p:cNvPr id="73" name="Google Shape;73;p37"/>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7"/>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37"/>
            <p:cNvGrpSpPr/>
            <p:nvPr/>
          </p:nvGrpSpPr>
          <p:grpSpPr>
            <a:xfrm flipH="1">
              <a:off x="5578209" y="4646738"/>
              <a:ext cx="2199863" cy="304563"/>
              <a:chOff x="-5827153" y="330075"/>
              <a:chExt cx="12276019" cy="1699569"/>
            </a:xfrm>
          </p:grpSpPr>
          <p:sp>
            <p:nvSpPr>
              <p:cNvPr id="76" name="Google Shape;76;p37"/>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7"/>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8" name="Google Shape;78;p37"/>
          <p:cNvGrpSpPr/>
          <p:nvPr/>
        </p:nvGrpSpPr>
        <p:grpSpPr>
          <a:xfrm rot="10800000">
            <a:off x="-8" y="167"/>
            <a:ext cx="2202830" cy="894371"/>
            <a:chOff x="5575242" y="4472723"/>
            <a:chExt cx="2202830" cy="670795"/>
          </a:xfrm>
        </p:grpSpPr>
        <p:sp>
          <p:nvSpPr>
            <p:cNvPr id="79" name="Google Shape;79;p37"/>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37"/>
            <p:cNvGrpSpPr/>
            <p:nvPr/>
          </p:nvGrpSpPr>
          <p:grpSpPr>
            <a:xfrm flipH="1">
              <a:off x="5734850" y="4472723"/>
              <a:ext cx="2040837" cy="670795"/>
              <a:chOff x="1297954" y="330075"/>
              <a:chExt cx="5169293" cy="1699506"/>
            </a:xfrm>
          </p:grpSpPr>
          <p:sp>
            <p:nvSpPr>
              <p:cNvPr id="81" name="Google Shape;81;p37"/>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7"/>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 name="Google Shape;83;p37"/>
            <p:cNvGrpSpPr/>
            <p:nvPr/>
          </p:nvGrpSpPr>
          <p:grpSpPr>
            <a:xfrm flipH="1">
              <a:off x="5578209" y="4646738"/>
              <a:ext cx="2199863" cy="304563"/>
              <a:chOff x="-5827153" y="330075"/>
              <a:chExt cx="12276019" cy="1699569"/>
            </a:xfrm>
          </p:grpSpPr>
          <p:sp>
            <p:nvSpPr>
              <p:cNvPr id="84" name="Google Shape;84;p37"/>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7"/>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86" name="Google Shape;86;p37"/>
          <p:cNvPicPr preferRelativeResize="0"/>
          <p:nvPr/>
        </p:nvPicPr>
        <p:blipFill rotWithShape="1">
          <a:blip r:embed="rId2">
            <a:alphaModFix/>
          </a:blip>
          <a:srcRect b="0" l="0" r="0" t="0"/>
          <a:stretch/>
        </p:blipFill>
        <p:spPr>
          <a:xfrm>
            <a:off x="7956112" y="170555"/>
            <a:ext cx="1009748" cy="71614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91" name="Shape 91"/>
        <p:cNvGrpSpPr/>
        <p:nvPr/>
      </p:nvGrpSpPr>
      <p:grpSpPr>
        <a:xfrm>
          <a:off x="0" y="0"/>
          <a:ext cx="0" cy="0"/>
          <a:chOff x="0" y="0"/>
          <a:chExt cx="0" cy="0"/>
        </a:xfrm>
      </p:grpSpPr>
      <p:grpSp>
        <p:nvGrpSpPr>
          <p:cNvPr id="92" name="Google Shape;92;p11"/>
          <p:cNvGrpSpPr/>
          <p:nvPr/>
        </p:nvGrpSpPr>
        <p:grpSpPr>
          <a:xfrm>
            <a:off x="-4" y="164"/>
            <a:ext cx="7072430" cy="1769708"/>
            <a:chOff x="-4" y="41"/>
            <a:chExt cx="7072430" cy="1327314"/>
          </a:xfrm>
        </p:grpSpPr>
        <p:sp>
          <p:nvSpPr>
            <p:cNvPr id="93" name="Google Shape;93;p11"/>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94" name="Google Shape;94;p11"/>
            <p:cNvGrpSpPr/>
            <p:nvPr/>
          </p:nvGrpSpPr>
          <p:grpSpPr>
            <a:xfrm flipH="1" rot="10800000">
              <a:off x="3" y="41"/>
              <a:ext cx="6756168" cy="1327314"/>
              <a:chOff x="-2168138" y="330075"/>
              <a:chExt cx="8650663" cy="1699506"/>
            </a:xfrm>
          </p:grpSpPr>
          <p:sp>
            <p:nvSpPr>
              <p:cNvPr id="95" name="Google Shape;95;p11"/>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96" name="Google Shape;96;p11"/>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97" name="Google Shape;97;p11"/>
            <p:cNvGrpSpPr/>
            <p:nvPr/>
          </p:nvGrpSpPr>
          <p:grpSpPr>
            <a:xfrm flipH="1" rot="10800000">
              <a:off x="-4" y="381008"/>
              <a:ext cx="7072430" cy="771743"/>
              <a:chOff x="-9092084" y="330075"/>
              <a:chExt cx="15574609" cy="1699501"/>
            </a:xfrm>
          </p:grpSpPr>
          <p:sp>
            <p:nvSpPr>
              <p:cNvPr id="98" name="Google Shape;98;p11"/>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99" name="Google Shape;99;p11"/>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00" name="Google Shape;100;p11"/>
          <p:cNvGrpSpPr/>
          <p:nvPr/>
        </p:nvGrpSpPr>
        <p:grpSpPr>
          <a:xfrm>
            <a:off x="6946847" y="5963655"/>
            <a:ext cx="2202830" cy="894371"/>
            <a:chOff x="5575242" y="4472723"/>
            <a:chExt cx="2202830" cy="670795"/>
          </a:xfrm>
        </p:grpSpPr>
        <p:sp>
          <p:nvSpPr>
            <p:cNvPr id="101" name="Google Shape;101;p11"/>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11"/>
            <p:cNvGrpSpPr/>
            <p:nvPr/>
          </p:nvGrpSpPr>
          <p:grpSpPr>
            <a:xfrm flipH="1">
              <a:off x="5734850" y="4472723"/>
              <a:ext cx="2040837" cy="670795"/>
              <a:chOff x="1297954" y="330075"/>
              <a:chExt cx="5169293" cy="1699506"/>
            </a:xfrm>
          </p:grpSpPr>
          <p:sp>
            <p:nvSpPr>
              <p:cNvPr id="103" name="Google Shape;103;p11"/>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1"/>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p11"/>
            <p:cNvGrpSpPr/>
            <p:nvPr/>
          </p:nvGrpSpPr>
          <p:grpSpPr>
            <a:xfrm flipH="1">
              <a:off x="5578209" y="4646738"/>
              <a:ext cx="2199863" cy="304563"/>
              <a:chOff x="-5827153" y="330075"/>
              <a:chExt cx="12276019" cy="1699569"/>
            </a:xfrm>
          </p:grpSpPr>
          <p:sp>
            <p:nvSpPr>
              <p:cNvPr id="106" name="Google Shape;106;p11"/>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8" name="Google Shape;108;p11"/>
          <p:cNvSpPr txBox="1"/>
          <p:nvPr>
            <p:ph type="title"/>
          </p:nvPr>
        </p:nvSpPr>
        <p:spPr>
          <a:xfrm>
            <a:off x="814275" y="523433"/>
            <a:ext cx="5492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09" name="Google Shape;109;p11"/>
          <p:cNvSpPr txBox="1"/>
          <p:nvPr>
            <p:ph idx="1" type="body"/>
          </p:nvPr>
        </p:nvSpPr>
        <p:spPr>
          <a:xfrm>
            <a:off x="814275" y="1769800"/>
            <a:ext cx="6132600" cy="4194000"/>
          </a:xfrm>
          <a:prstGeom prst="rect">
            <a:avLst/>
          </a:prstGeom>
          <a:noFill/>
          <a:ln>
            <a:noFill/>
          </a:ln>
        </p:spPr>
        <p:txBody>
          <a:bodyPr anchorCtr="0" anchor="ctr" bIns="91425" lIns="91425" spcFirstLastPara="1" rIns="91425" wrap="square" tIns="91425">
            <a:noAutofit/>
          </a:bodyPr>
          <a:lstStyle>
            <a:lvl1pPr indent="-381000" lvl="0" marL="457200" rtl="0" algn="l">
              <a:lnSpc>
                <a:spcPct val="100000"/>
              </a:lnSpc>
              <a:spcBef>
                <a:spcPts val="600"/>
              </a:spcBef>
              <a:spcAft>
                <a:spcPts val="0"/>
              </a:spcAft>
              <a:buSzPts val="2400"/>
              <a:buChar char="▰"/>
              <a:defRPr/>
            </a:lvl1pPr>
            <a:lvl2pPr indent="-381000" lvl="1" marL="914400" rtl="0" algn="l">
              <a:lnSpc>
                <a:spcPct val="100000"/>
              </a:lnSpc>
              <a:spcBef>
                <a:spcPts val="1000"/>
              </a:spcBef>
              <a:spcAft>
                <a:spcPts val="0"/>
              </a:spcAft>
              <a:buSzPts val="2400"/>
              <a:buChar char="▻"/>
              <a:defRPr/>
            </a:lvl2pPr>
            <a:lvl3pPr indent="-381000" lvl="2" marL="1371600" rtl="0" algn="l">
              <a:lnSpc>
                <a:spcPct val="100000"/>
              </a:lnSpc>
              <a:spcBef>
                <a:spcPts val="1000"/>
              </a:spcBef>
              <a:spcAft>
                <a:spcPts val="0"/>
              </a:spcAft>
              <a:buSzPts val="2400"/>
              <a:buChar char="▻"/>
              <a:defRPr/>
            </a:lvl3pPr>
            <a:lvl4pPr indent="-381000" lvl="3" marL="1828800" rtl="0" algn="l">
              <a:lnSpc>
                <a:spcPct val="100000"/>
              </a:lnSpc>
              <a:spcBef>
                <a:spcPts val="1000"/>
              </a:spcBef>
              <a:spcAft>
                <a:spcPts val="0"/>
              </a:spcAft>
              <a:buSzPts val="2400"/>
              <a:buChar char="▻"/>
              <a:defRPr/>
            </a:lvl4pPr>
            <a:lvl5pPr indent="-381000" lvl="4" marL="2286000" rtl="0" algn="l">
              <a:lnSpc>
                <a:spcPct val="100000"/>
              </a:lnSpc>
              <a:spcBef>
                <a:spcPts val="1000"/>
              </a:spcBef>
              <a:spcAft>
                <a:spcPts val="0"/>
              </a:spcAft>
              <a:buSzPts val="2400"/>
              <a:buChar char="▻"/>
              <a:defRPr/>
            </a:lvl5pPr>
            <a:lvl6pPr indent="-381000" lvl="5" marL="2743200" rtl="0" algn="l">
              <a:lnSpc>
                <a:spcPct val="100000"/>
              </a:lnSpc>
              <a:spcBef>
                <a:spcPts val="1000"/>
              </a:spcBef>
              <a:spcAft>
                <a:spcPts val="0"/>
              </a:spcAft>
              <a:buSzPts val="2400"/>
              <a:buChar char="▻"/>
              <a:defRPr/>
            </a:lvl6pPr>
            <a:lvl7pPr indent="-381000" lvl="6" marL="3200400" rtl="0" algn="l">
              <a:lnSpc>
                <a:spcPct val="100000"/>
              </a:lnSpc>
              <a:spcBef>
                <a:spcPts val="1000"/>
              </a:spcBef>
              <a:spcAft>
                <a:spcPts val="0"/>
              </a:spcAft>
              <a:buSzPts val="2400"/>
              <a:buChar char="▻"/>
              <a:defRPr/>
            </a:lvl7pPr>
            <a:lvl8pPr indent="-381000" lvl="7" marL="3657600" rtl="0" algn="l">
              <a:lnSpc>
                <a:spcPct val="100000"/>
              </a:lnSpc>
              <a:spcBef>
                <a:spcPts val="1000"/>
              </a:spcBef>
              <a:spcAft>
                <a:spcPts val="0"/>
              </a:spcAft>
              <a:buSzPts val="2400"/>
              <a:buChar char="▻"/>
              <a:defRPr/>
            </a:lvl8pPr>
            <a:lvl9pPr indent="-381000" lvl="8" marL="4114800" rtl="0" algn="l">
              <a:lnSpc>
                <a:spcPct val="100000"/>
              </a:lnSpc>
              <a:spcBef>
                <a:spcPts val="1000"/>
              </a:spcBef>
              <a:spcAft>
                <a:spcPts val="1000"/>
              </a:spcAft>
              <a:buSzPts val="2400"/>
              <a:buChar char="▻"/>
              <a:defRPr/>
            </a:lvl9pPr>
          </a:lstStyle>
          <a:p/>
        </p:txBody>
      </p:sp>
      <p:pic>
        <p:nvPicPr>
          <p:cNvPr id="110" name="Google Shape;110;p11"/>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11" name="Shape 111"/>
        <p:cNvGrpSpPr/>
        <p:nvPr/>
      </p:nvGrpSpPr>
      <p:grpSpPr>
        <a:xfrm>
          <a:off x="0" y="0"/>
          <a:ext cx="0" cy="0"/>
          <a:chOff x="0" y="0"/>
          <a:chExt cx="0" cy="0"/>
        </a:xfrm>
      </p:grpSpPr>
      <p:sp>
        <p:nvSpPr>
          <p:cNvPr id="112" name="Google Shape;112;p16"/>
          <p:cNvSpPr/>
          <p:nvPr/>
        </p:nvSpPr>
        <p:spPr>
          <a:xfrm>
            <a:off x="5697214" y="3514025"/>
            <a:ext cx="889200" cy="3951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13" name="Google Shape;113;p16"/>
          <p:cNvGrpSpPr/>
          <p:nvPr/>
        </p:nvGrpSpPr>
        <p:grpSpPr>
          <a:xfrm>
            <a:off x="0" y="-9451"/>
            <a:ext cx="8661398" cy="6867279"/>
            <a:chOff x="0" y="-7088"/>
            <a:chExt cx="8661398" cy="5150588"/>
          </a:xfrm>
        </p:grpSpPr>
        <p:sp>
          <p:nvSpPr>
            <p:cNvPr id="114" name="Google Shape;114;p16"/>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6"/>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16" name="Google Shape;116;p16"/>
          <p:cNvGrpSpPr/>
          <p:nvPr/>
        </p:nvGrpSpPr>
        <p:grpSpPr>
          <a:xfrm flipH="1" rot="10800000">
            <a:off x="-2" y="3899768"/>
            <a:ext cx="6589087" cy="2703023"/>
            <a:chOff x="-9894852" y="-4493254"/>
            <a:chExt cx="21200407" cy="6522740"/>
          </a:xfrm>
        </p:grpSpPr>
        <p:sp>
          <p:nvSpPr>
            <p:cNvPr id="117" name="Google Shape;117;p16"/>
            <p:cNvSpPr/>
            <p:nvPr/>
          </p:nvSpPr>
          <p:spPr>
            <a:xfrm>
              <a:off x="-9894852" y="-4493114"/>
              <a:ext cx="146853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18" name="Google Shape;118;p16"/>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19" name="Google Shape;119;p16"/>
          <p:cNvGrpSpPr/>
          <p:nvPr/>
        </p:nvGrpSpPr>
        <p:grpSpPr>
          <a:xfrm>
            <a:off x="6946842" y="5963655"/>
            <a:ext cx="2202830" cy="894371"/>
            <a:chOff x="5575242" y="4472723"/>
            <a:chExt cx="2202830" cy="670795"/>
          </a:xfrm>
        </p:grpSpPr>
        <p:sp>
          <p:nvSpPr>
            <p:cNvPr id="120" name="Google Shape;120;p16"/>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16"/>
            <p:cNvGrpSpPr/>
            <p:nvPr/>
          </p:nvGrpSpPr>
          <p:grpSpPr>
            <a:xfrm flipH="1">
              <a:off x="5734850" y="4472723"/>
              <a:ext cx="2040837" cy="670795"/>
              <a:chOff x="1297954" y="330075"/>
              <a:chExt cx="5169293" cy="1699506"/>
            </a:xfrm>
          </p:grpSpPr>
          <p:sp>
            <p:nvSpPr>
              <p:cNvPr id="122" name="Google Shape;122;p16"/>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16"/>
            <p:cNvGrpSpPr/>
            <p:nvPr/>
          </p:nvGrpSpPr>
          <p:grpSpPr>
            <a:xfrm flipH="1">
              <a:off x="5578209" y="4646738"/>
              <a:ext cx="2199863" cy="304563"/>
              <a:chOff x="-5827153" y="330075"/>
              <a:chExt cx="12276019" cy="1699569"/>
            </a:xfrm>
          </p:grpSpPr>
          <p:sp>
            <p:nvSpPr>
              <p:cNvPr id="125" name="Google Shape;125;p16"/>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7" name="Google Shape;127;p16"/>
          <p:cNvSpPr txBox="1"/>
          <p:nvPr>
            <p:ph type="ctrTitle"/>
          </p:nvPr>
        </p:nvSpPr>
        <p:spPr>
          <a:xfrm>
            <a:off x="463525" y="3828197"/>
            <a:ext cx="4094400" cy="1546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000"/>
              <a:buNone/>
              <a:defRPr sz="30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128" name="Google Shape;128;p16"/>
          <p:cNvSpPr txBox="1"/>
          <p:nvPr>
            <p:ph idx="1" type="subTitle"/>
          </p:nvPr>
        </p:nvSpPr>
        <p:spPr>
          <a:xfrm>
            <a:off x="463525" y="5300599"/>
            <a:ext cx="4094400" cy="104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9800"/>
              </a:buClr>
              <a:buSzPts val="2000"/>
              <a:buNone/>
              <a:defRPr sz="2000">
                <a:solidFill>
                  <a:srgbClr val="FF9800"/>
                </a:solidFill>
              </a:defRPr>
            </a:lvl1pPr>
            <a:lvl2pPr lvl="1" rtl="0" algn="l">
              <a:lnSpc>
                <a:spcPct val="100000"/>
              </a:lnSpc>
              <a:spcBef>
                <a:spcPts val="1000"/>
              </a:spcBef>
              <a:spcAft>
                <a:spcPts val="0"/>
              </a:spcAft>
              <a:buClr>
                <a:srgbClr val="FF9800"/>
              </a:buClr>
              <a:buSzPts val="2000"/>
              <a:buNone/>
              <a:defRPr sz="2000">
                <a:solidFill>
                  <a:srgbClr val="FF9800"/>
                </a:solidFill>
              </a:defRPr>
            </a:lvl2pPr>
            <a:lvl3pPr lvl="2" rtl="0" algn="l">
              <a:lnSpc>
                <a:spcPct val="100000"/>
              </a:lnSpc>
              <a:spcBef>
                <a:spcPts val="1000"/>
              </a:spcBef>
              <a:spcAft>
                <a:spcPts val="0"/>
              </a:spcAft>
              <a:buClr>
                <a:srgbClr val="FF9800"/>
              </a:buClr>
              <a:buSzPts val="2000"/>
              <a:buNone/>
              <a:defRPr sz="2000">
                <a:solidFill>
                  <a:srgbClr val="FF9800"/>
                </a:solidFill>
              </a:defRPr>
            </a:lvl3pPr>
            <a:lvl4pPr lvl="3" rtl="0" algn="l">
              <a:lnSpc>
                <a:spcPct val="100000"/>
              </a:lnSpc>
              <a:spcBef>
                <a:spcPts val="1000"/>
              </a:spcBef>
              <a:spcAft>
                <a:spcPts val="0"/>
              </a:spcAft>
              <a:buClr>
                <a:srgbClr val="FF9800"/>
              </a:buClr>
              <a:buSzPts val="2000"/>
              <a:buNone/>
              <a:defRPr sz="2000">
                <a:solidFill>
                  <a:srgbClr val="FF9800"/>
                </a:solidFill>
              </a:defRPr>
            </a:lvl4pPr>
            <a:lvl5pPr lvl="4" rtl="0" algn="l">
              <a:lnSpc>
                <a:spcPct val="100000"/>
              </a:lnSpc>
              <a:spcBef>
                <a:spcPts val="1000"/>
              </a:spcBef>
              <a:spcAft>
                <a:spcPts val="0"/>
              </a:spcAft>
              <a:buClr>
                <a:srgbClr val="FF9800"/>
              </a:buClr>
              <a:buSzPts val="2000"/>
              <a:buNone/>
              <a:defRPr sz="2000">
                <a:solidFill>
                  <a:srgbClr val="FF9800"/>
                </a:solidFill>
              </a:defRPr>
            </a:lvl5pPr>
            <a:lvl6pPr lvl="5" rtl="0" algn="l">
              <a:lnSpc>
                <a:spcPct val="100000"/>
              </a:lnSpc>
              <a:spcBef>
                <a:spcPts val="1000"/>
              </a:spcBef>
              <a:spcAft>
                <a:spcPts val="0"/>
              </a:spcAft>
              <a:buClr>
                <a:srgbClr val="FF9800"/>
              </a:buClr>
              <a:buSzPts val="2000"/>
              <a:buNone/>
              <a:defRPr sz="2000">
                <a:solidFill>
                  <a:srgbClr val="FF9800"/>
                </a:solidFill>
              </a:defRPr>
            </a:lvl6pPr>
            <a:lvl7pPr lvl="6" rtl="0" algn="l">
              <a:lnSpc>
                <a:spcPct val="100000"/>
              </a:lnSpc>
              <a:spcBef>
                <a:spcPts val="1000"/>
              </a:spcBef>
              <a:spcAft>
                <a:spcPts val="0"/>
              </a:spcAft>
              <a:buClr>
                <a:srgbClr val="FF9800"/>
              </a:buClr>
              <a:buSzPts val="2000"/>
              <a:buNone/>
              <a:defRPr sz="2000">
                <a:solidFill>
                  <a:srgbClr val="FF9800"/>
                </a:solidFill>
              </a:defRPr>
            </a:lvl7pPr>
            <a:lvl8pPr lvl="7" rtl="0" algn="l">
              <a:lnSpc>
                <a:spcPct val="100000"/>
              </a:lnSpc>
              <a:spcBef>
                <a:spcPts val="1000"/>
              </a:spcBef>
              <a:spcAft>
                <a:spcPts val="0"/>
              </a:spcAft>
              <a:buClr>
                <a:srgbClr val="FF9800"/>
              </a:buClr>
              <a:buSzPts val="2000"/>
              <a:buNone/>
              <a:defRPr sz="2000">
                <a:solidFill>
                  <a:srgbClr val="FF9800"/>
                </a:solidFill>
              </a:defRPr>
            </a:lvl8pPr>
            <a:lvl9pPr lvl="8" rtl="0" algn="l">
              <a:lnSpc>
                <a:spcPct val="100000"/>
              </a:lnSpc>
              <a:spcBef>
                <a:spcPts val="1000"/>
              </a:spcBef>
              <a:spcAft>
                <a:spcPts val="1000"/>
              </a:spcAft>
              <a:buClr>
                <a:srgbClr val="FF9800"/>
              </a:buClr>
              <a:buSzPts val="2000"/>
              <a:buNone/>
              <a:defRPr sz="2000">
                <a:solidFill>
                  <a:srgbClr val="FF980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29" name="Shape 129"/>
        <p:cNvGrpSpPr/>
        <p:nvPr/>
      </p:nvGrpSpPr>
      <p:grpSpPr>
        <a:xfrm>
          <a:off x="0" y="0"/>
          <a:ext cx="0" cy="0"/>
          <a:chOff x="0" y="0"/>
          <a:chExt cx="0" cy="0"/>
        </a:xfrm>
      </p:grpSpPr>
      <p:sp>
        <p:nvSpPr>
          <p:cNvPr id="130" name="Google Shape;130;p17"/>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31" name="Google Shape;131;p17"/>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32" name="Shape 132"/>
        <p:cNvGrpSpPr/>
        <p:nvPr/>
      </p:nvGrpSpPr>
      <p:grpSpPr>
        <a:xfrm>
          <a:off x="0" y="0"/>
          <a:ext cx="0" cy="0"/>
          <a:chOff x="0" y="0"/>
          <a:chExt cx="0" cy="0"/>
        </a:xfrm>
      </p:grpSpPr>
      <p:grpSp>
        <p:nvGrpSpPr>
          <p:cNvPr id="133" name="Google Shape;133;p18"/>
          <p:cNvGrpSpPr/>
          <p:nvPr/>
        </p:nvGrpSpPr>
        <p:grpSpPr>
          <a:xfrm>
            <a:off x="-4" y="164"/>
            <a:ext cx="7072430" cy="1769708"/>
            <a:chOff x="-4" y="41"/>
            <a:chExt cx="7072430" cy="1327314"/>
          </a:xfrm>
        </p:grpSpPr>
        <p:sp>
          <p:nvSpPr>
            <p:cNvPr id="134" name="Google Shape;134;p18"/>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35" name="Google Shape;135;p18"/>
            <p:cNvGrpSpPr/>
            <p:nvPr/>
          </p:nvGrpSpPr>
          <p:grpSpPr>
            <a:xfrm flipH="1" rot="10800000">
              <a:off x="3" y="41"/>
              <a:ext cx="6756168" cy="1327314"/>
              <a:chOff x="-2168138" y="330075"/>
              <a:chExt cx="8650663" cy="1699506"/>
            </a:xfrm>
          </p:grpSpPr>
          <p:sp>
            <p:nvSpPr>
              <p:cNvPr id="136" name="Google Shape;136;p18"/>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37" name="Google Shape;137;p18"/>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38" name="Google Shape;138;p18"/>
            <p:cNvGrpSpPr/>
            <p:nvPr/>
          </p:nvGrpSpPr>
          <p:grpSpPr>
            <a:xfrm flipH="1" rot="10800000">
              <a:off x="-4" y="381008"/>
              <a:ext cx="7072430" cy="771743"/>
              <a:chOff x="-9092084" y="330075"/>
              <a:chExt cx="15574609" cy="1699501"/>
            </a:xfrm>
          </p:grpSpPr>
          <p:sp>
            <p:nvSpPr>
              <p:cNvPr id="139" name="Google Shape;139;p18"/>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40" name="Google Shape;140;p18"/>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41" name="Google Shape;141;p18"/>
          <p:cNvGrpSpPr/>
          <p:nvPr/>
        </p:nvGrpSpPr>
        <p:grpSpPr>
          <a:xfrm>
            <a:off x="6946842" y="5963655"/>
            <a:ext cx="2202830" cy="894371"/>
            <a:chOff x="5575242" y="4472723"/>
            <a:chExt cx="2202830" cy="670795"/>
          </a:xfrm>
        </p:grpSpPr>
        <p:sp>
          <p:nvSpPr>
            <p:cNvPr id="142" name="Google Shape;142;p18"/>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18"/>
            <p:cNvGrpSpPr/>
            <p:nvPr/>
          </p:nvGrpSpPr>
          <p:grpSpPr>
            <a:xfrm flipH="1">
              <a:off x="5734850" y="4472723"/>
              <a:ext cx="2040837" cy="670795"/>
              <a:chOff x="1297954" y="330075"/>
              <a:chExt cx="5169293" cy="1699506"/>
            </a:xfrm>
          </p:grpSpPr>
          <p:sp>
            <p:nvSpPr>
              <p:cNvPr id="144" name="Google Shape;144;p1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 name="Google Shape;146;p18"/>
            <p:cNvGrpSpPr/>
            <p:nvPr/>
          </p:nvGrpSpPr>
          <p:grpSpPr>
            <a:xfrm flipH="1">
              <a:off x="5578209" y="4646738"/>
              <a:ext cx="2199863" cy="304563"/>
              <a:chOff x="-5827153" y="330075"/>
              <a:chExt cx="12276019" cy="1699569"/>
            </a:xfrm>
          </p:grpSpPr>
          <p:sp>
            <p:nvSpPr>
              <p:cNvPr id="147" name="Google Shape;147;p18"/>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8"/>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9" name="Google Shape;149;p18"/>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50" name="Google Shape;150;p18"/>
          <p:cNvSpPr txBox="1"/>
          <p:nvPr>
            <p:ph idx="1" type="body"/>
          </p:nvPr>
        </p:nvSpPr>
        <p:spPr>
          <a:xfrm>
            <a:off x="814275" y="2050651"/>
            <a:ext cx="3378300" cy="3632400"/>
          </a:xfrm>
          <a:prstGeom prst="rect">
            <a:avLst/>
          </a:prstGeom>
          <a:noFill/>
          <a:ln>
            <a:noFill/>
          </a:ln>
        </p:spPr>
        <p:txBody>
          <a:bodyPr anchorCtr="0" anchor="t" bIns="91425" lIns="91425" spcFirstLastPara="1" rIns="91425" wrap="square" tIns="91425">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1000"/>
              </a:spcBef>
              <a:spcAft>
                <a:spcPts val="0"/>
              </a:spcAft>
              <a:buSzPts val="2000"/>
              <a:buChar char="▻"/>
              <a:defRPr sz="2000"/>
            </a:lvl2pPr>
            <a:lvl3pPr indent="-355600" lvl="2" marL="1371600" rtl="0" algn="l">
              <a:lnSpc>
                <a:spcPct val="100000"/>
              </a:lnSpc>
              <a:spcBef>
                <a:spcPts val="1000"/>
              </a:spcBef>
              <a:spcAft>
                <a:spcPts val="0"/>
              </a:spcAft>
              <a:buSzPts val="2000"/>
              <a:buChar char="▻"/>
              <a:defRPr sz="2000"/>
            </a:lvl3pPr>
            <a:lvl4pPr indent="-355600" lvl="3" marL="1828800" rtl="0" algn="l">
              <a:lnSpc>
                <a:spcPct val="100000"/>
              </a:lnSpc>
              <a:spcBef>
                <a:spcPts val="1000"/>
              </a:spcBef>
              <a:spcAft>
                <a:spcPts val="0"/>
              </a:spcAft>
              <a:buSzPts val="2000"/>
              <a:buChar char="▻"/>
              <a:defRPr sz="2000"/>
            </a:lvl4pPr>
            <a:lvl5pPr indent="-355600" lvl="4" marL="2286000" rtl="0" algn="l">
              <a:lnSpc>
                <a:spcPct val="100000"/>
              </a:lnSpc>
              <a:spcBef>
                <a:spcPts val="1000"/>
              </a:spcBef>
              <a:spcAft>
                <a:spcPts val="0"/>
              </a:spcAft>
              <a:buSzPts val="2000"/>
              <a:buChar char="▻"/>
              <a:defRPr sz="2000"/>
            </a:lvl5pPr>
            <a:lvl6pPr indent="-355600" lvl="5" marL="2743200" rtl="0" algn="l">
              <a:lnSpc>
                <a:spcPct val="100000"/>
              </a:lnSpc>
              <a:spcBef>
                <a:spcPts val="1000"/>
              </a:spcBef>
              <a:spcAft>
                <a:spcPts val="0"/>
              </a:spcAft>
              <a:buSzPts val="2000"/>
              <a:buChar char="▻"/>
              <a:defRPr sz="2000"/>
            </a:lvl6pPr>
            <a:lvl7pPr indent="-355600" lvl="6" marL="3200400" rtl="0" algn="l">
              <a:lnSpc>
                <a:spcPct val="100000"/>
              </a:lnSpc>
              <a:spcBef>
                <a:spcPts val="1000"/>
              </a:spcBef>
              <a:spcAft>
                <a:spcPts val="0"/>
              </a:spcAft>
              <a:buSzPts val="2000"/>
              <a:buChar char="▻"/>
              <a:defRPr sz="2000"/>
            </a:lvl7pPr>
            <a:lvl8pPr indent="-355600" lvl="7" marL="3657600" rtl="0" algn="l">
              <a:lnSpc>
                <a:spcPct val="100000"/>
              </a:lnSpc>
              <a:spcBef>
                <a:spcPts val="1000"/>
              </a:spcBef>
              <a:spcAft>
                <a:spcPts val="0"/>
              </a:spcAft>
              <a:buSzPts val="2000"/>
              <a:buChar char="▻"/>
              <a:defRPr sz="2000"/>
            </a:lvl8pPr>
            <a:lvl9pPr indent="-355600" lvl="8" marL="4114800" rtl="0" algn="l">
              <a:lnSpc>
                <a:spcPct val="100000"/>
              </a:lnSpc>
              <a:spcBef>
                <a:spcPts val="1000"/>
              </a:spcBef>
              <a:spcAft>
                <a:spcPts val="1000"/>
              </a:spcAft>
              <a:buSzPts val="2000"/>
              <a:buChar char="▻"/>
              <a:defRPr sz="2000"/>
            </a:lvl9pPr>
          </a:lstStyle>
          <a:p/>
        </p:txBody>
      </p:sp>
      <p:sp>
        <p:nvSpPr>
          <p:cNvPr id="151" name="Google Shape;151;p18"/>
          <p:cNvSpPr txBox="1"/>
          <p:nvPr>
            <p:ph idx="2" type="body"/>
          </p:nvPr>
        </p:nvSpPr>
        <p:spPr>
          <a:xfrm>
            <a:off x="4396123" y="2050651"/>
            <a:ext cx="3378300" cy="3632400"/>
          </a:xfrm>
          <a:prstGeom prst="rect">
            <a:avLst/>
          </a:prstGeom>
          <a:noFill/>
          <a:ln>
            <a:noFill/>
          </a:ln>
        </p:spPr>
        <p:txBody>
          <a:bodyPr anchorCtr="0" anchor="t" bIns="91425" lIns="91425" spcFirstLastPara="1" rIns="91425" wrap="square" tIns="91425">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1000"/>
              </a:spcBef>
              <a:spcAft>
                <a:spcPts val="0"/>
              </a:spcAft>
              <a:buSzPts val="2000"/>
              <a:buChar char="▻"/>
              <a:defRPr sz="2000"/>
            </a:lvl2pPr>
            <a:lvl3pPr indent="-355600" lvl="2" marL="1371600" rtl="0" algn="l">
              <a:lnSpc>
                <a:spcPct val="100000"/>
              </a:lnSpc>
              <a:spcBef>
                <a:spcPts val="1000"/>
              </a:spcBef>
              <a:spcAft>
                <a:spcPts val="0"/>
              </a:spcAft>
              <a:buSzPts val="2000"/>
              <a:buChar char="▻"/>
              <a:defRPr sz="2000"/>
            </a:lvl3pPr>
            <a:lvl4pPr indent="-355600" lvl="3" marL="1828800" rtl="0" algn="l">
              <a:lnSpc>
                <a:spcPct val="100000"/>
              </a:lnSpc>
              <a:spcBef>
                <a:spcPts val="1000"/>
              </a:spcBef>
              <a:spcAft>
                <a:spcPts val="0"/>
              </a:spcAft>
              <a:buSzPts val="2000"/>
              <a:buChar char="▻"/>
              <a:defRPr sz="2000"/>
            </a:lvl4pPr>
            <a:lvl5pPr indent="-355600" lvl="4" marL="2286000" rtl="0" algn="l">
              <a:lnSpc>
                <a:spcPct val="100000"/>
              </a:lnSpc>
              <a:spcBef>
                <a:spcPts val="1000"/>
              </a:spcBef>
              <a:spcAft>
                <a:spcPts val="0"/>
              </a:spcAft>
              <a:buSzPts val="2000"/>
              <a:buChar char="▻"/>
              <a:defRPr sz="2000"/>
            </a:lvl5pPr>
            <a:lvl6pPr indent="-355600" lvl="5" marL="2743200" rtl="0" algn="l">
              <a:lnSpc>
                <a:spcPct val="100000"/>
              </a:lnSpc>
              <a:spcBef>
                <a:spcPts val="1000"/>
              </a:spcBef>
              <a:spcAft>
                <a:spcPts val="0"/>
              </a:spcAft>
              <a:buSzPts val="2000"/>
              <a:buChar char="▻"/>
              <a:defRPr sz="2000"/>
            </a:lvl6pPr>
            <a:lvl7pPr indent="-355600" lvl="6" marL="3200400" rtl="0" algn="l">
              <a:lnSpc>
                <a:spcPct val="100000"/>
              </a:lnSpc>
              <a:spcBef>
                <a:spcPts val="1000"/>
              </a:spcBef>
              <a:spcAft>
                <a:spcPts val="0"/>
              </a:spcAft>
              <a:buSzPts val="2000"/>
              <a:buChar char="▻"/>
              <a:defRPr sz="2000"/>
            </a:lvl7pPr>
            <a:lvl8pPr indent="-355600" lvl="7" marL="3657600" rtl="0" algn="l">
              <a:lnSpc>
                <a:spcPct val="100000"/>
              </a:lnSpc>
              <a:spcBef>
                <a:spcPts val="1000"/>
              </a:spcBef>
              <a:spcAft>
                <a:spcPts val="0"/>
              </a:spcAft>
              <a:buSzPts val="2000"/>
              <a:buChar char="▻"/>
              <a:defRPr sz="2000"/>
            </a:lvl8pPr>
            <a:lvl9pPr indent="-355600" lvl="8" marL="4114800" rtl="0" algn="l">
              <a:lnSpc>
                <a:spcPct val="100000"/>
              </a:lnSpc>
              <a:spcBef>
                <a:spcPts val="1000"/>
              </a:spcBef>
              <a:spcAft>
                <a:spcPts val="1000"/>
              </a:spcAft>
              <a:buSzPts val="2000"/>
              <a:buChar char="▻"/>
              <a:defRPr sz="2000"/>
            </a:lvl9pPr>
          </a:lstStyle>
          <a:p/>
        </p:txBody>
      </p:sp>
      <p:pic>
        <p:nvPicPr>
          <p:cNvPr id="152" name="Google Shape;152;p18"/>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153" name="Shape 153"/>
        <p:cNvGrpSpPr/>
        <p:nvPr/>
      </p:nvGrpSpPr>
      <p:grpSpPr>
        <a:xfrm>
          <a:off x="0" y="0"/>
          <a:ext cx="0" cy="0"/>
          <a:chOff x="0" y="0"/>
          <a:chExt cx="0" cy="0"/>
        </a:xfrm>
      </p:grpSpPr>
      <p:grpSp>
        <p:nvGrpSpPr>
          <p:cNvPr id="154" name="Google Shape;154;p19"/>
          <p:cNvGrpSpPr/>
          <p:nvPr/>
        </p:nvGrpSpPr>
        <p:grpSpPr>
          <a:xfrm>
            <a:off x="-4" y="164"/>
            <a:ext cx="7072430" cy="1769708"/>
            <a:chOff x="-4" y="41"/>
            <a:chExt cx="7072430" cy="1327314"/>
          </a:xfrm>
        </p:grpSpPr>
        <p:sp>
          <p:nvSpPr>
            <p:cNvPr id="155" name="Google Shape;155;p19"/>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56" name="Google Shape;156;p19"/>
            <p:cNvGrpSpPr/>
            <p:nvPr/>
          </p:nvGrpSpPr>
          <p:grpSpPr>
            <a:xfrm flipH="1" rot="10800000">
              <a:off x="3" y="41"/>
              <a:ext cx="6756168" cy="1327314"/>
              <a:chOff x="-2168138" y="330075"/>
              <a:chExt cx="8650663" cy="1699506"/>
            </a:xfrm>
          </p:grpSpPr>
          <p:sp>
            <p:nvSpPr>
              <p:cNvPr id="157" name="Google Shape;157;p19"/>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58" name="Google Shape;158;p19"/>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59" name="Google Shape;159;p19"/>
            <p:cNvGrpSpPr/>
            <p:nvPr/>
          </p:nvGrpSpPr>
          <p:grpSpPr>
            <a:xfrm flipH="1" rot="10800000">
              <a:off x="-4" y="381008"/>
              <a:ext cx="7072430" cy="771743"/>
              <a:chOff x="-9092084" y="330075"/>
              <a:chExt cx="15574609" cy="1699501"/>
            </a:xfrm>
          </p:grpSpPr>
          <p:sp>
            <p:nvSpPr>
              <p:cNvPr id="160" name="Google Shape;160;p19"/>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61" name="Google Shape;161;p19"/>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grpSp>
        <p:nvGrpSpPr>
          <p:cNvPr id="162" name="Google Shape;162;p19"/>
          <p:cNvGrpSpPr/>
          <p:nvPr/>
        </p:nvGrpSpPr>
        <p:grpSpPr>
          <a:xfrm>
            <a:off x="6946842" y="5963655"/>
            <a:ext cx="2202830" cy="894371"/>
            <a:chOff x="5575242" y="4472723"/>
            <a:chExt cx="2202830" cy="670795"/>
          </a:xfrm>
        </p:grpSpPr>
        <p:sp>
          <p:nvSpPr>
            <p:cNvPr id="163" name="Google Shape;163;p19"/>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19"/>
            <p:cNvGrpSpPr/>
            <p:nvPr/>
          </p:nvGrpSpPr>
          <p:grpSpPr>
            <a:xfrm flipH="1">
              <a:off x="5734850" y="4472723"/>
              <a:ext cx="2040837" cy="670795"/>
              <a:chOff x="1297954" y="330075"/>
              <a:chExt cx="5169293" cy="1699506"/>
            </a:xfrm>
          </p:grpSpPr>
          <p:sp>
            <p:nvSpPr>
              <p:cNvPr id="165" name="Google Shape;165;p19"/>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9"/>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19"/>
            <p:cNvGrpSpPr/>
            <p:nvPr/>
          </p:nvGrpSpPr>
          <p:grpSpPr>
            <a:xfrm flipH="1">
              <a:off x="5578209" y="4646738"/>
              <a:ext cx="2199863" cy="304563"/>
              <a:chOff x="-5827153" y="330075"/>
              <a:chExt cx="12276019" cy="1699569"/>
            </a:xfrm>
          </p:grpSpPr>
          <p:sp>
            <p:nvSpPr>
              <p:cNvPr id="168" name="Google Shape;168;p19"/>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9"/>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0" name="Google Shape;170;p19"/>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171" name="Google Shape;171;p19"/>
          <p:cNvSpPr txBox="1"/>
          <p:nvPr>
            <p:ph idx="1" type="body"/>
          </p:nvPr>
        </p:nvSpPr>
        <p:spPr>
          <a:xfrm>
            <a:off x="870450" y="2060101"/>
            <a:ext cx="2247900" cy="361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1000"/>
              </a:spcBef>
              <a:spcAft>
                <a:spcPts val="0"/>
              </a:spcAft>
              <a:buSzPts val="1800"/>
              <a:buChar char="▻"/>
              <a:defRPr sz="1800"/>
            </a:lvl2pPr>
            <a:lvl3pPr indent="-342900" lvl="2" marL="1371600" rtl="0" algn="l">
              <a:lnSpc>
                <a:spcPct val="100000"/>
              </a:lnSpc>
              <a:spcBef>
                <a:spcPts val="1000"/>
              </a:spcBef>
              <a:spcAft>
                <a:spcPts val="0"/>
              </a:spcAft>
              <a:buSzPts val="1800"/>
              <a:buChar char="▻"/>
              <a:defRPr sz="1800"/>
            </a:lvl3pPr>
            <a:lvl4pPr indent="-342900" lvl="3" marL="1828800" rtl="0" algn="l">
              <a:lnSpc>
                <a:spcPct val="100000"/>
              </a:lnSpc>
              <a:spcBef>
                <a:spcPts val="1000"/>
              </a:spcBef>
              <a:spcAft>
                <a:spcPts val="0"/>
              </a:spcAft>
              <a:buSzPts val="1800"/>
              <a:buChar char="▻"/>
              <a:defRPr sz="1800"/>
            </a:lvl4pPr>
            <a:lvl5pPr indent="-342900" lvl="4" marL="2286000" rtl="0" algn="l">
              <a:lnSpc>
                <a:spcPct val="100000"/>
              </a:lnSpc>
              <a:spcBef>
                <a:spcPts val="1000"/>
              </a:spcBef>
              <a:spcAft>
                <a:spcPts val="0"/>
              </a:spcAft>
              <a:buSzPts val="1800"/>
              <a:buChar char="▻"/>
              <a:defRPr sz="18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1000"/>
              </a:spcAft>
              <a:buSzPts val="1800"/>
              <a:buChar char="▻"/>
              <a:defRPr sz="1800"/>
            </a:lvl9pPr>
          </a:lstStyle>
          <a:p/>
        </p:txBody>
      </p:sp>
      <p:sp>
        <p:nvSpPr>
          <p:cNvPr id="172" name="Google Shape;172;p19"/>
          <p:cNvSpPr txBox="1"/>
          <p:nvPr>
            <p:ph idx="2" type="body"/>
          </p:nvPr>
        </p:nvSpPr>
        <p:spPr>
          <a:xfrm>
            <a:off x="3233637" y="2060101"/>
            <a:ext cx="2247900" cy="361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1000"/>
              </a:spcBef>
              <a:spcAft>
                <a:spcPts val="0"/>
              </a:spcAft>
              <a:buSzPts val="1800"/>
              <a:buChar char="▻"/>
              <a:defRPr sz="1800"/>
            </a:lvl2pPr>
            <a:lvl3pPr indent="-342900" lvl="2" marL="1371600" rtl="0" algn="l">
              <a:lnSpc>
                <a:spcPct val="100000"/>
              </a:lnSpc>
              <a:spcBef>
                <a:spcPts val="1000"/>
              </a:spcBef>
              <a:spcAft>
                <a:spcPts val="0"/>
              </a:spcAft>
              <a:buSzPts val="1800"/>
              <a:buChar char="▻"/>
              <a:defRPr sz="1800"/>
            </a:lvl3pPr>
            <a:lvl4pPr indent="-342900" lvl="3" marL="1828800" rtl="0" algn="l">
              <a:lnSpc>
                <a:spcPct val="100000"/>
              </a:lnSpc>
              <a:spcBef>
                <a:spcPts val="1000"/>
              </a:spcBef>
              <a:spcAft>
                <a:spcPts val="0"/>
              </a:spcAft>
              <a:buSzPts val="1800"/>
              <a:buChar char="▻"/>
              <a:defRPr sz="1800"/>
            </a:lvl4pPr>
            <a:lvl5pPr indent="-342900" lvl="4" marL="2286000" rtl="0" algn="l">
              <a:lnSpc>
                <a:spcPct val="100000"/>
              </a:lnSpc>
              <a:spcBef>
                <a:spcPts val="1000"/>
              </a:spcBef>
              <a:spcAft>
                <a:spcPts val="0"/>
              </a:spcAft>
              <a:buSzPts val="1800"/>
              <a:buChar char="▻"/>
              <a:defRPr sz="18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1000"/>
              </a:spcAft>
              <a:buSzPts val="1800"/>
              <a:buChar char="▻"/>
              <a:defRPr sz="1800"/>
            </a:lvl9pPr>
          </a:lstStyle>
          <a:p/>
        </p:txBody>
      </p:sp>
      <p:sp>
        <p:nvSpPr>
          <p:cNvPr id="173" name="Google Shape;173;p19"/>
          <p:cNvSpPr txBox="1"/>
          <p:nvPr>
            <p:ph idx="3" type="body"/>
          </p:nvPr>
        </p:nvSpPr>
        <p:spPr>
          <a:xfrm>
            <a:off x="5540650" y="2060101"/>
            <a:ext cx="2247900" cy="361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1000"/>
              </a:spcBef>
              <a:spcAft>
                <a:spcPts val="0"/>
              </a:spcAft>
              <a:buSzPts val="1800"/>
              <a:buChar char="▻"/>
              <a:defRPr sz="1800"/>
            </a:lvl2pPr>
            <a:lvl3pPr indent="-342900" lvl="2" marL="1371600" rtl="0" algn="l">
              <a:lnSpc>
                <a:spcPct val="100000"/>
              </a:lnSpc>
              <a:spcBef>
                <a:spcPts val="1000"/>
              </a:spcBef>
              <a:spcAft>
                <a:spcPts val="0"/>
              </a:spcAft>
              <a:buSzPts val="1800"/>
              <a:buChar char="▻"/>
              <a:defRPr sz="1800"/>
            </a:lvl3pPr>
            <a:lvl4pPr indent="-342900" lvl="3" marL="1828800" rtl="0" algn="l">
              <a:lnSpc>
                <a:spcPct val="100000"/>
              </a:lnSpc>
              <a:spcBef>
                <a:spcPts val="1000"/>
              </a:spcBef>
              <a:spcAft>
                <a:spcPts val="0"/>
              </a:spcAft>
              <a:buSzPts val="1800"/>
              <a:buChar char="▻"/>
              <a:defRPr sz="1800"/>
            </a:lvl4pPr>
            <a:lvl5pPr indent="-342900" lvl="4" marL="2286000" rtl="0" algn="l">
              <a:lnSpc>
                <a:spcPct val="100000"/>
              </a:lnSpc>
              <a:spcBef>
                <a:spcPts val="1000"/>
              </a:spcBef>
              <a:spcAft>
                <a:spcPts val="0"/>
              </a:spcAft>
              <a:buSzPts val="1800"/>
              <a:buChar char="▻"/>
              <a:defRPr sz="1800"/>
            </a:lvl5pPr>
            <a:lvl6pPr indent="-342900" lvl="5" marL="2743200" rtl="0" algn="l">
              <a:lnSpc>
                <a:spcPct val="100000"/>
              </a:lnSpc>
              <a:spcBef>
                <a:spcPts val="1000"/>
              </a:spcBef>
              <a:spcAft>
                <a:spcPts val="0"/>
              </a:spcAft>
              <a:buSzPts val="1800"/>
              <a:buChar char="▻"/>
              <a:defRPr sz="1800"/>
            </a:lvl6pPr>
            <a:lvl7pPr indent="-342900" lvl="6" marL="3200400" rtl="0" algn="l">
              <a:lnSpc>
                <a:spcPct val="100000"/>
              </a:lnSpc>
              <a:spcBef>
                <a:spcPts val="1000"/>
              </a:spcBef>
              <a:spcAft>
                <a:spcPts val="0"/>
              </a:spcAft>
              <a:buSzPts val="1800"/>
              <a:buChar char="▻"/>
              <a:defRPr sz="1800"/>
            </a:lvl7pPr>
            <a:lvl8pPr indent="-342900" lvl="7" marL="3657600" rtl="0" algn="l">
              <a:lnSpc>
                <a:spcPct val="100000"/>
              </a:lnSpc>
              <a:spcBef>
                <a:spcPts val="1000"/>
              </a:spcBef>
              <a:spcAft>
                <a:spcPts val="0"/>
              </a:spcAft>
              <a:buSzPts val="1800"/>
              <a:buChar char="▻"/>
              <a:defRPr sz="1800"/>
            </a:lvl8pPr>
            <a:lvl9pPr indent="-342900" lvl="8" marL="4114800" rtl="0" algn="l">
              <a:lnSpc>
                <a:spcPct val="100000"/>
              </a:lnSpc>
              <a:spcBef>
                <a:spcPts val="1000"/>
              </a:spcBef>
              <a:spcAft>
                <a:spcPts val="1000"/>
              </a:spcAft>
              <a:buSzPts val="1800"/>
              <a:buChar char="▻"/>
              <a:defRPr sz="1800"/>
            </a:lvl9pPr>
          </a:lstStyle>
          <a:p/>
        </p:txBody>
      </p:sp>
      <p:pic>
        <p:nvPicPr>
          <p:cNvPr id="174" name="Google Shape;174;p19"/>
          <p:cNvPicPr preferRelativeResize="0"/>
          <p:nvPr/>
        </p:nvPicPr>
        <p:blipFill rotWithShape="1">
          <a:blip r:embed="rId2">
            <a:alphaModFix/>
          </a:blip>
          <a:srcRect b="0" l="0" r="0" t="0"/>
          <a:stretch/>
        </p:blipFill>
        <p:spPr>
          <a:xfrm>
            <a:off x="7877772" y="259257"/>
            <a:ext cx="1009748" cy="71614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theme" Target="../theme/theme4.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theme" Target="../theme/theme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9pPr>
          </a:lstStyle>
          <a:p/>
        </p:txBody>
      </p:sp>
      <p:sp>
        <p:nvSpPr>
          <p:cNvPr id="11" name="Google Shape;11;p7"/>
          <p:cNvSpPr txBox="1"/>
          <p:nvPr>
            <p:ph idx="1" type="body"/>
          </p:nvPr>
        </p:nvSpPr>
        <p:spPr>
          <a:xfrm>
            <a:off x="814275" y="1769800"/>
            <a:ext cx="6132600" cy="419400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100000"/>
              </a:lnSpc>
              <a:spcBef>
                <a:spcPts val="6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9pPr>
          </a:lstStyle>
          <a:p/>
        </p:txBody>
      </p:sp>
      <p:sp>
        <p:nvSpPr>
          <p:cNvPr id="12" name="Google Shape;12;p7"/>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0"/>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9pPr>
          </a:lstStyle>
          <a:p/>
        </p:txBody>
      </p:sp>
      <p:sp>
        <p:nvSpPr>
          <p:cNvPr id="89" name="Google Shape;89;p10"/>
          <p:cNvSpPr txBox="1"/>
          <p:nvPr>
            <p:ph idx="1" type="body"/>
          </p:nvPr>
        </p:nvSpPr>
        <p:spPr>
          <a:xfrm>
            <a:off x="814275" y="1769800"/>
            <a:ext cx="6132600" cy="419400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100000"/>
              </a:lnSpc>
              <a:spcBef>
                <a:spcPts val="6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9pPr>
          </a:lstStyle>
          <a:p/>
        </p:txBody>
      </p:sp>
      <p:sp>
        <p:nvSpPr>
          <p:cNvPr id="90" name="Google Shape;90;p10"/>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12"/>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9pPr>
          </a:lstStyle>
          <a:p/>
        </p:txBody>
      </p:sp>
      <p:sp>
        <p:nvSpPr>
          <p:cNvPr id="220" name="Google Shape;220;p12"/>
          <p:cNvSpPr txBox="1"/>
          <p:nvPr>
            <p:ph idx="1" type="body"/>
          </p:nvPr>
        </p:nvSpPr>
        <p:spPr>
          <a:xfrm>
            <a:off x="814275" y="1769800"/>
            <a:ext cx="6132600" cy="419400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100000"/>
              </a:lnSpc>
              <a:spcBef>
                <a:spcPts val="6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9pPr>
          </a:lstStyle>
          <a:p/>
        </p:txBody>
      </p:sp>
      <p:sp>
        <p:nvSpPr>
          <p:cNvPr id="221" name="Google Shape;221;p12"/>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14"/>
          <p:cNvSpPr txBox="1"/>
          <p:nvPr>
            <p:ph type="title"/>
          </p:nvPr>
        </p:nvSpPr>
        <p:spPr>
          <a:xfrm>
            <a:off x="814275" y="523433"/>
            <a:ext cx="5258400" cy="1021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9pPr>
          </a:lstStyle>
          <a:p/>
        </p:txBody>
      </p:sp>
      <p:sp>
        <p:nvSpPr>
          <p:cNvPr id="331" name="Google Shape;331;p14"/>
          <p:cNvSpPr txBox="1"/>
          <p:nvPr>
            <p:ph idx="1" type="body"/>
          </p:nvPr>
        </p:nvSpPr>
        <p:spPr>
          <a:xfrm>
            <a:off x="814275" y="1769800"/>
            <a:ext cx="6132600" cy="419400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100000"/>
              </a:lnSpc>
              <a:spcBef>
                <a:spcPts val="6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9pPr>
          </a:lstStyle>
          <a:p/>
        </p:txBody>
      </p:sp>
      <p:sp>
        <p:nvSpPr>
          <p:cNvPr id="332" name="Google Shape;332;p14"/>
          <p:cNvSpPr txBox="1"/>
          <p:nvPr>
            <p:ph idx="12" type="sldNum"/>
          </p:nvPr>
        </p:nvSpPr>
        <p:spPr>
          <a:xfrm>
            <a:off x="7618000" y="6182000"/>
            <a:ext cx="1487400" cy="420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en.wikipedia.org/wiki/User_(computing)" TargetMode="External"/><Relationship Id="rId4" Type="http://schemas.openxmlformats.org/officeDocument/2006/relationships/hyperlink" Target="https://en.wikipedia.org/wiki/Human%E2%80%93computer_interaction" TargetMode="External"/><Relationship Id="rId5" Type="http://schemas.openxmlformats.org/officeDocument/2006/relationships/hyperlink" Target="https://en.wikipedia.org/wiki/Icon_(computing)" TargetMode="External"/><Relationship Id="rId6" Type="http://schemas.openxmlformats.org/officeDocument/2006/relationships/hyperlink" Target="https://en.wikipedia.org/wiki/Text-based_user_interface" TargetMode="External"/><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www.edureka.co/blog/django-tutorial/" TargetMode="External"/><Relationship Id="rId4" Type="http://schemas.openxmlformats.org/officeDocument/2006/relationships/hyperlink" Target="https://www.edureka.co/blog/python-turtle-module/" TargetMode="External"/><Relationship Id="rId9" Type="http://schemas.openxmlformats.org/officeDocument/2006/relationships/image" Target="../media/image8.png"/><Relationship Id="rId5" Type="http://schemas.openxmlformats.org/officeDocument/2006/relationships/hyperlink" Target="https://www.edureka.co/blog/pygame-tutorial" TargetMode="External"/><Relationship Id="rId6" Type="http://schemas.openxmlformats.org/officeDocument/2006/relationships/hyperlink" Target="https://www.edureka.co/blog/machine-learning-career/" TargetMode="External"/><Relationship Id="rId7" Type="http://schemas.openxmlformats.org/officeDocument/2006/relationships/hyperlink" Target="https://www.edureka.co/blog/pros-and-cons-of-ai/" TargetMode="External"/><Relationship Id="rId8" Type="http://schemas.openxmlformats.org/officeDocument/2006/relationships/hyperlink" Target="https://www.edureka.co/blog/tkinter-tutoria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
          <p:cNvSpPr txBox="1"/>
          <p:nvPr>
            <p:ph type="ctrTitle"/>
          </p:nvPr>
        </p:nvSpPr>
        <p:spPr>
          <a:xfrm>
            <a:off x="0" y="4038600"/>
            <a:ext cx="6781800" cy="167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br>
              <a:rPr lang="en-US">
                <a:solidFill>
                  <a:schemeClr val="lt1"/>
                </a:solidFill>
              </a:rPr>
            </a:br>
            <a:br>
              <a:rPr lang="en-US">
                <a:solidFill>
                  <a:schemeClr val="lt1"/>
                </a:solidFill>
              </a:rPr>
            </a:br>
            <a:br>
              <a:rPr lang="en-US">
                <a:solidFill>
                  <a:schemeClr val="lt1"/>
                </a:solidFill>
              </a:rPr>
            </a:br>
            <a:br>
              <a:rPr lang="en-US">
                <a:solidFill>
                  <a:schemeClr val="lt1"/>
                </a:solidFill>
              </a:rPr>
            </a:br>
            <a:r>
              <a:rPr lang="en-US" sz="2300">
                <a:solidFill>
                  <a:schemeClr val="lt1"/>
                </a:solidFill>
                <a:latin typeface="Times New Roman"/>
                <a:ea typeface="Times New Roman"/>
                <a:cs typeface="Times New Roman"/>
                <a:sym typeface="Times New Roman"/>
              </a:rPr>
              <a:t>HMR Institute of Technology </a:t>
            </a:r>
            <a:r>
              <a:rPr lang="en-US" sz="2300">
                <a:solidFill>
                  <a:schemeClr val="lt1"/>
                </a:solidFill>
                <a:latin typeface="Times New Roman"/>
                <a:ea typeface="Times New Roman"/>
                <a:cs typeface="Times New Roman"/>
                <a:sym typeface="Times New Roman"/>
              </a:rPr>
              <a:t> and</a:t>
            </a:r>
            <a:endParaRPr sz="23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3000"/>
              <a:buNone/>
            </a:pPr>
            <a:r>
              <a:rPr lang="en-US" sz="2300">
                <a:solidFill>
                  <a:schemeClr val="lt1"/>
                </a:solidFill>
                <a:latin typeface="Times New Roman"/>
                <a:ea typeface="Times New Roman"/>
                <a:cs typeface="Times New Roman"/>
                <a:sym typeface="Times New Roman"/>
              </a:rPr>
              <a:t>Management New Delhi</a:t>
            </a:r>
            <a:r>
              <a:rPr lang="en-US" sz="2000">
                <a:solidFill>
                  <a:schemeClr val="lt1"/>
                </a:solidFill>
                <a:latin typeface="Times New Roman"/>
                <a:ea typeface="Times New Roman"/>
                <a:cs typeface="Times New Roman"/>
                <a:sym typeface="Times New Roman"/>
              </a:rPr>
              <a:t>- 110036</a:t>
            </a:r>
            <a:endParaRPr sz="20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3000"/>
              <a:buNone/>
            </a:pPr>
            <a:r>
              <a:rPr lang="en-US" sz="1400">
                <a:latin typeface="Times New Roman"/>
                <a:ea typeface="Times New Roman"/>
                <a:cs typeface="Times New Roman"/>
                <a:sym typeface="Times New Roman"/>
              </a:rPr>
              <a:t>(Affiliated to Guru Gobind Singh Indraprastha University, New Delhi)</a:t>
            </a:r>
            <a:br>
              <a:rPr lang="en-US" sz="1400">
                <a:latin typeface="Times New Roman"/>
                <a:ea typeface="Times New Roman"/>
                <a:cs typeface="Times New Roman"/>
                <a:sym typeface="Times New Roman"/>
              </a:rPr>
            </a:br>
            <a:endParaRPr sz="1400">
              <a:latin typeface="Times New Roman"/>
              <a:ea typeface="Times New Roman"/>
              <a:cs typeface="Times New Roman"/>
              <a:sym typeface="Times New Roman"/>
            </a:endParaRPr>
          </a:p>
        </p:txBody>
      </p:sp>
      <p:sp>
        <p:nvSpPr>
          <p:cNvPr id="464" name="Google Shape;464;p1"/>
          <p:cNvSpPr txBox="1"/>
          <p:nvPr/>
        </p:nvSpPr>
        <p:spPr>
          <a:xfrm>
            <a:off x="8238" y="990600"/>
            <a:ext cx="7057158" cy="2971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3F537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3F5378"/>
                </a:solidFill>
                <a:latin typeface="Times New Roman"/>
                <a:ea typeface="Times New Roman"/>
                <a:cs typeface="Times New Roman"/>
                <a:sym typeface="Times New Roman"/>
              </a:rPr>
              <a:t>Summer Training Project </a:t>
            </a:r>
            <a:endParaRPr b="1" i="0" sz="2800" u="none" cap="none" strike="noStrike">
              <a:solidFill>
                <a:srgbClr val="3F537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3F5378"/>
                </a:solidFill>
                <a:latin typeface="Times New Roman"/>
                <a:ea typeface="Times New Roman"/>
                <a:cs typeface="Times New Roman"/>
                <a:sym typeface="Times New Roman"/>
              </a:rPr>
              <a:t>Presentation 20</a:t>
            </a:r>
            <a:r>
              <a:rPr b="1" lang="en-US" sz="2800">
                <a:solidFill>
                  <a:srgbClr val="3F5378"/>
                </a:solidFill>
                <a:latin typeface="Times New Roman"/>
                <a:ea typeface="Times New Roman"/>
                <a:cs typeface="Times New Roman"/>
                <a:sym typeface="Times New Roman"/>
              </a:rPr>
              <a:t>20</a:t>
            </a:r>
            <a:r>
              <a:rPr b="1" i="0" lang="en-US" sz="2800" u="none" cap="none" strike="noStrike">
                <a:solidFill>
                  <a:srgbClr val="3F5378"/>
                </a:solidFill>
                <a:latin typeface="Times New Roman"/>
                <a:ea typeface="Times New Roman"/>
                <a:cs typeface="Times New Roman"/>
                <a:sym typeface="Times New Roman"/>
              </a:rPr>
              <a:t> - 2021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3F5378"/>
                </a:solidFill>
                <a:latin typeface="Times New Roman"/>
                <a:ea typeface="Times New Roman"/>
                <a:cs typeface="Times New Roman"/>
                <a:sym typeface="Times New Roman"/>
              </a:rPr>
              <a:t>B.Tech </a:t>
            </a:r>
            <a:r>
              <a:rPr b="1" lang="en-US" sz="2800">
                <a:solidFill>
                  <a:srgbClr val="3F5378"/>
                </a:solidFill>
                <a:latin typeface="Times New Roman"/>
                <a:ea typeface="Times New Roman"/>
                <a:cs typeface="Times New Roman"/>
                <a:sym typeface="Times New Roman"/>
              </a:rPr>
              <a:t>ECE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3F5378"/>
                </a:solidFill>
                <a:latin typeface="Times New Roman"/>
                <a:ea typeface="Times New Roman"/>
                <a:cs typeface="Times New Roman"/>
                <a:sym typeface="Times New Roman"/>
              </a:rPr>
              <a:t>Presented By: </a:t>
            </a:r>
            <a:endParaRPr b="1" i="0" sz="2800" u="none" cap="none" strike="noStrike">
              <a:solidFill>
                <a:srgbClr val="3F5378"/>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800"/>
              <a:buFont typeface="Arial"/>
              <a:buNone/>
            </a:pPr>
            <a:r>
              <a:rPr b="1" lang="en-US" sz="2800">
                <a:solidFill>
                  <a:srgbClr val="3F5378"/>
                </a:solidFill>
                <a:latin typeface="Times New Roman"/>
                <a:ea typeface="Times New Roman"/>
                <a:cs typeface="Times New Roman"/>
                <a:sym typeface="Times New Roman"/>
              </a:rPr>
              <a:t>Ashish Negi</a:t>
            </a:r>
            <a:r>
              <a:rPr b="1" i="0" lang="en-US" sz="2800" u="none" cap="none" strike="noStrike">
                <a:solidFill>
                  <a:srgbClr val="3F5378"/>
                </a:solidFill>
                <a:latin typeface="Times New Roman"/>
                <a:ea typeface="Times New Roman"/>
                <a:cs typeface="Times New Roman"/>
                <a:sym typeface="Times New Roman"/>
              </a:rPr>
              <a:t> (</a:t>
            </a:r>
            <a:r>
              <a:rPr b="1" lang="en-US" sz="2800">
                <a:solidFill>
                  <a:srgbClr val="3F5378"/>
                </a:solidFill>
                <a:latin typeface="Times New Roman"/>
                <a:ea typeface="Times New Roman"/>
                <a:cs typeface="Times New Roman"/>
                <a:sym typeface="Times New Roman"/>
              </a:rPr>
              <a:t>42213302818</a:t>
            </a:r>
            <a:r>
              <a:rPr b="1" i="0" lang="en-US" sz="2800" u="none" cap="none" strike="noStrike">
                <a:solidFill>
                  <a:srgbClr val="3F5378"/>
                </a:solidFill>
                <a:latin typeface="Times New Roman"/>
                <a:ea typeface="Times New Roman"/>
                <a:cs typeface="Times New Roman"/>
                <a:sym typeface="Times New Roman"/>
              </a:rPr>
              <a:t>)</a:t>
            </a:r>
            <a:br>
              <a:rPr b="1" i="0" lang="en-US" sz="3000" u="none" cap="none" strike="noStrike">
                <a:solidFill>
                  <a:srgbClr val="3F5378"/>
                </a:solidFill>
                <a:latin typeface="Times New Roman"/>
                <a:ea typeface="Times New Roman"/>
                <a:cs typeface="Times New Roman"/>
                <a:sym typeface="Times New Roman"/>
              </a:rPr>
            </a:br>
            <a:endParaRPr b="1" i="0" sz="3000" u="none" cap="none" strike="noStrike">
              <a:solidFill>
                <a:srgbClr val="3F5378"/>
              </a:solidFill>
              <a:latin typeface="Times New Roman"/>
              <a:ea typeface="Times New Roman"/>
              <a:cs typeface="Times New Roman"/>
              <a:sym typeface="Times New Roman"/>
            </a:endParaRPr>
          </a:p>
        </p:txBody>
      </p:sp>
      <p:pic>
        <p:nvPicPr>
          <p:cNvPr id="465" name="Google Shape;465;p1"/>
          <p:cNvPicPr preferRelativeResize="0"/>
          <p:nvPr/>
        </p:nvPicPr>
        <p:blipFill>
          <a:blip r:embed="rId3">
            <a:alphaModFix/>
          </a:blip>
          <a:stretch>
            <a:fillRect/>
          </a:stretch>
        </p:blipFill>
        <p:spPr>
          <a:xfrm>
            <a:off x="7351425" y="115450"/>
            <a:ext cx="1337825" cy="1341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9ebccf14be_0_0"/>
          <p:cNvSpPr txBox="1"/>
          <p:nvPr>
            <p:ph idx="1" type="body"/>
          </p:nvPr>
        </p:nvSpPr>
        <p:spPr>
          <a:xfrm>
            <a:off x="228600" y="1860975"/>
            <a:ext cx="8458200" cy="41940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000">
              <a:solidFill>
                <a:schemeClr val="dk1"/>
              </a:solidFill>
              <a:latin typeface="Arial"/>
              <a:ea typeface="Arial"/>
              <a:cs typeface="Arial"/>
              <a:sym typeface="Arial"/>
            </a:endParaRPr>
          </a:p>
          <a:p>
            <a:pPr indent="-355600" lvl="0" marL="457200" rtl="0" algn="l">
              <a:spcBef>
                <a:spcPts val="0"/>
              </a:spcBef>
              <a:spcAft>
                <a:spcPts val="0"/>
              </a:spcAft>
              <a:buSzPts val="2000"/>
              <a:buChar char="➔"/>
            </a:pPr>
            <a:r>
              <a:rPr lang="en-US" sz="2000">
                <a:solidFill>
                  <a:schemeClr val="dk1"/>
                </a:solidFill>
                <a:latin typeface="Arial"/>
                <a:ea typeface="Arial"/>
                <a:cs typeface="Arial"/>
                <a:sym typeface="Arial"/>
              </a:rPr>
              <a:t>Tkinter is the standard GUI library for Python.</a:t>
            </a:r>
            <a:endParaRPr sz="2000"/>
          </a:p>
          <a:p>
            <a:pPr indent="-355600" lvl="0" marL="457200" rtl="0" algn="l">
              <a:spcBef>
                <a:spcPts val="1080"/>
              </a:spcBef>
              <a:spcAft>
                <a:spcPts val="0"/>
              </a:spcAft>
              <a:buSzPts val="2000"/>
              <a:buChar char="➔"/>
            </a:pPr>
            <a:r>
              <a:rPr lang="en-US" sz="2000">
                <a:solidFill>
                  <a:schemeClr val="dk1"/>
                </a:solidFill>
                <a:latin typeface="Arial"/>
                <a:ea typeface="Arial"/>
                <a:cs typeface="Arial"/>
                <a:sym typeface="Arial"/>
              </a:rPr>
              <a:t>Python when combined with Tkinter provides a fast and easy way to create GUI applications.</a:t>
            </a:r>
            <a:endParaRPr sz="2000"/>
          </a:p>
          <a:p>
            <a:pPr indent="-355600" lvl="0" marL="457200" rtl="0" algn="l">
              <a:spcBef>
                <a:spcPts val="1080"/>
              </a:spcBef>
              <a:spcAft>
                <a:spcPts val="0"/>
              </a:spcAft>
              <a:buSzPts val="2000"/>
              <a:buChar char="➔"/>
            </a:pPr>
            <a:r>
              <a:rPr lang="en-US" sz="2000">
                <a:solidFill>
                  <a:schemeClr val="dk1"/>
                </a:solidFill>
                <a:latin typeface="Arial"/>
                <a:ea typeface="Arial"/>
                <a:cs typeface="Arial"/>
                <a:sym typeface="Arial"/>
              </a:rPr>
              <a:t>Tkinter provides a powerful object-oriented interface to the Tk GUI toolkit.</a:t>
            </a:r>
            <a:endParaRPr sz="2000"/>
          </a:p>
          <a:p>
            <a:pPr indent="-355600" lvl="0" marL="457200" rtl="0" algn="l">
              <a:spcBef>
                <a:spcPts val="1080"/>
              </a:spcBef>
              <a:spcAft>
                <a:spcPts val="0"/>
              </a:spcAft>
              <a:buSzPts val="2000"/>
              <a:buChar char="➔"/>
            </a:pPr>
            <a:r>
              <a:rPr lang="en-US" sz="2000">
                <a:solidFill>
                  <a:schemeClr val="dk1"/>
                </a:solidFill>
                <a:latin typeface="Arial"/>
                <a:ea typeface="Arial"/>
                <a:cs typeface="Arial"/>
                <a:sym typeface="Arial"/>
              </a:rPr>
              <a:t>Creating a GUI application using Tkinter is an easy task.</a:t>
            </a:r>
            <a:endParaRPr sz="2000">
              <a:solidFill>
                <a:schemeClr val="dk1"/>
              </a:solidFill>
              <a:latin typeface="Arial"/>
              <a:ea typeface="Arial"/>
              <a:cs typeface="Arial"/>
              <a:sym typeface="Arial"/>
            </a:endParaRPr>
          </a:p>
          <a:p>
            <a:pPr indent="0" lvl="0" marL="457200" rtl="0" algn="l">
              <a:spcBef>
                <a:spcPts val="1080"/>
              </a:spcBef>
              <a:spcAft>
                <a:spcPts val="0"/>
              </a:spcAft>
              <a:buNone/>
            </a:pPr>
            <a:r>
              <a:rPr b="1" lang="en-US" sz="2000" u="sng">
                <a:solidFill>
                  <a:schemeClr val="dk1"/>
                </a:solidFill>
                <a:latin typeface="Arial"/>
                <a:ea typeface="Arial"/>
                <a:cs typeface="Arial"/>
                <a:sym typeface="Arial"/>
              </a:rPr>
              <a:t>How to use Tkinter?</a:t>
            </a:r>
            <a:endParaRPr b="1" sz="2000" u="sng">
              <a:solidFill>
                <a:schemeClr val="dk1"/>
              </a:solidFill>
              <a:latin typeface="Arial"/>
              <a:ea typeface="Arial"/>
              <a:cs typeface="Arial"/>
              <a:sym typeface="Arial"/>
            </a:endParaRPr>
          </a:p>
          <a:p>
            <a:pPr indent="-355600" lvl="0" marL="457200" rtl="0" algn="l">
              <a:spcBef>
                <a:spcPts val="0"/>
              </a:spcBef>
              <a:spcAft>
                <a:spcPts val="0"/>
              </a:spcAft>
              <a:buSzPts val="2000"/>
              <a:buChar char="➔"/>
            </a:pPr>
            <a:r>
              <a:rPr lang="en-US" sz="2000">
                <a:solidFill>
                  <a:schemeClr val="dk1"/>
                </a:solidFill>
                <a:latin typeface="Arial"/>
                <a:ea typeface="Arial"/>
                <a:cs typeface="Arial"/>
                <a:sym typeface="Arial"/>
              </a:rPr>
              <a:t>Import the Tkinter module.</a:t>
            </a:r>
            <a:endParaRPr sz="2000">
              <a:solidFill>
                <a:schemeClr val="dk1"/>
              </a:solidFill>
              <a:latin typeface="Arial"/>
              <a:ea typeface="Arial"/>
              <a:cs typeface="Arial"/>
              <a:sym typeface="Arial"/>
            </a:endParaRPr>
          </a:p>
          <a:p>
            <a:pPr indent="-355600" lvl="0" marL="457200" rtl="0" algn="l">
              <a:spcBef>
                <a:spcPts val="0"/>
              </a:spcBef>
              <a:spcAft>
                <a:spcPts val="0"/>
              </a:spcAft>
              <a:buSzPts val="2000"/>
              <a:buChar char="➔"/>
            </a:pPr>
            <a:r>
              <a:rPr lang="en-US" sz="2000">
                <a:solidFill>
                  <a:schemeClr val="dk1"/>
                </a:solidFill>
                <a:latin typeface="Arial"/>
                <a:ea typeface="Arial"/>
                <a:cs typeface="Arial"/>
                <a:sym typeface="Arial"/>
              </a:rPr>
              <a:t>Create The GUI Application in main window.</a:t>
            </a:r>
            <a:endParaRPr sz="2000">
              <a:solidFill>
                <a:schemeClr val="dk1"/>
              </a:solidFill>
              <a:latin typeface="Arial"/>
              <a:ea typeface="Arial"/>
              <a:cs typeface="Arial"/>
              <a:sym typeface="Arial"/>
            </a:endParaRPr>
          </a:p>
          <a:p>
            <a:pPr indent="-355600" lvl="0" marL="457200" rtl="0" algn="l">
              <a:spcBef>
                <a:spcPts val="0"/>
              </a:spcBef>
              <a:spcAft>
                <a:spcPts val="0"/>
              </a:spcAft>
              <a:buSzPts val="2000"/>
              <a:buChar char="➔"/>
            </a:pPr>
            <a:r>
              <a:rPr lang="en-US" sz="2000">
                <a:solidFill>
                  <a:schemeClr val="dk1"/>
                </a:solidFill>
                <a:latin typeface="Arial"/>
                <a:ea typeface="Arial"/>
                <a:cs typeface="Arial"/>
                <a:sym typeface="Arial"/>
              </a:rPr>
              <a:t>Add one or more of the above mentioned widgets to the GUI Application.</a:t>
            </a:r>
            <a:endParaRPr sz="2000">
              <a:solidFill>
                <a:schemeClr val="dk1"/>
              </a:solidFill>
              <a:latin typeface="Arial"/>
              <a:ea typeface="Arial"/>
              <a:cs typeface="Arial"/>
              <a:sym typeface="Arial"/>
            </a:endParaRPr>
          </a:p>
          <a:p>
            <a:pPr indent="-355600" lvl="0" marL="457200" rtl="0" algn="l">
              <a:spcBef>
                <a:spcPts val="0"/>
              </a:spcBef>
              <a:spcAft>
                <a:spcPts val="0"/>
              </a:spcAft>
              <a:buSzPts val="2000"/>
              <a:buChar char="➔"/>
            </a:pPr>
            <a:r>
              <a:rPr lang="en-US" sz="2000">
                <a:solidFill>
                  <a:schemeClr val="dk1"/>
                </a:solidFill>
                <a:latin typeface="Arial"/>
                <a:ea typeface="Arial"/>
                <a:cs typeface="Arial"/>
                <a:sym typeface="Arial"/>
              </a:rPr>
              <a:t>Enter the main event loop to take action against each event triggered by the user.</a:t>
            </a:r>
            <a:endParaRPr b="1" sz="2000" u="sng">
              <a:solidFill>
                <a:schemeClr val="dk1"/>
              </a:solidFill>
              <a:latin typeface="Arial"/>
              <a:ea typeface="Arial"/>
              <a:cs typeface="Arial"/>
              <a:sym typeface="Arial"/>
            </a:endParaRPr>
          </a:p>
        </p:txBody>
      </p:sp>
      <p:sp>
        <p:nvSpPr>
          <p:cNvPr id="543" name="Google Shape;543;g9ebccf14be_0_0"/>
          <p:cNvSpPr txBox="1"/>
          <p:nvPr>
            <p:ph type="title"/>
          </p:nvPr>
        </p:nvSpPr>
        <p:spPr>
          <a:xfrm>
            <a:off x="228600" y="523433"/>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4000">
                <a:latin typeface="Times New Roman"/>
                <a:ea typeface="Times New Roman"/>
                <a:cs typeface="Times New Roman"/>
                <a:sym typeface="Times New Roman"/>
              </a:rPr>
              <a:t>Tkinter</a:t>
            </a:r>
            <a:endParaRPr sz="4000">
              <a:latin typeface="Times New Roman"/>
              <a:ea typeface="Times New Roman"/>
              <a:cs typeface="Times New Roman"/>
              <a:sym typeface="Times New Roman"/>
            </a:endParaRPr>
          </a:p>
        </p:txBody>
      </p:sp>
      <p:sp>
        <p:nvSpPr>
          <p:cNvPr id="544" name="Google Shape;544;g9ebccf14be_0_0"/>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a757b8c953_0_6"/>
          <p:cNvSpPr txBox="1"/>
          <p:nvPr>
            <p:ph type="title"/>
          </p:nvPr>
        </p:nvSpPr>
        <p:spPr>
          <a:xfrm>
            <a:off x="304800" y="457200"/>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GUI Application</a:t>
            </a:r>
            <a:endParaRPr sz="2400">
              <a:latin typeface="Times New Roman"/>
              <a:ea typeface="Times New Roman"/>
              <a:cs typeface="Times New Roman"/>
              <a:sym typeface="Times New Roman"/>
            </a:endParaRPr>
          </a:p>
        </p:txBody>
      </p:sp>
      <p:sp>
        <p:nvSpPr>
          <p:cNvPr id="550" name="Google Shape;550;ga757b8c953_0_6"/>
          <p:cNvSpPr/>
          <p:nvPr/>
        </p:nvSpPr>
        <p:spPr>
          <a:xfrm>
            <a:off x="7867650" y="28575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1" name="Google Shape;551;ga757b8c953_0_6"/>
          <p:cNvSpPr txBox="1"/>
          <p:nvPr>
            <p:ph idx="1" type="body"/>
          </p:nvPr>
        </p:nvSpPr>
        <p:spPr>
          <a:xfrm>
            <a:off x="121050" y="1902200"/>
            <a:ext cx="8901900" cy="4194000"/>
          </a:xfrm>
          <a:prstGeom prst="rect">
            <a:avLst/>
          </a:prstGeom>
          <a:noFill/>
          <a:ln>
            <a:noFill/>
          </a:ln>
        </p:spPr>
        <p:txBody>
          <a:bodyPr anchorCtr="0" anchor="ctr" bIns="91425" lIns="91425" spcFirstLastPara="1" rIns="91425" wrap="square" tIns="91425">
            <a:noAutofit/>
          </a:bodyPr>
          <a:lstStyle/>
          <a:p>
            <a:pPr indent="-355600" lvl="0" marL="457200" rtl="0" algn="l">
              <a:lnSpc>
                <a:spcPct val="100000"/>
              </a:lnSpc>
              <a:spcBef>
                <a:spcPts val="0"/>
              </a:spcBef>
              <a:spcAft>
                <a:spcPts val="0"/>
              </a:spcAft>
              <a:buSzPts val="2000"/>
              <a:buFont typeface="Times New Roman"/>
              <a:buChar char="➔"/>
            </a:pPr>
            <a:r>
              <a:rPr lang="en-US" sz="2000">
                <a:solidFill>
                  <a:srgbClr val="212529"/>
                </a:solidFill>
                <a:latin typeface="Times New Roman"/>
                <a:ea typeface="Times New Roman"/>
                <a:cs typeface="Times New Roman"/>
                <a:sym typeface="Times New Roman"/>
              </a:rPr>
              <a:t>A graphical user interface (GUI) is a type of user interface through which users interact with electronic devices via visual indicator representations.</a:t>
            </a:r>
            <a:endParaRPr sz="2000">
              <a:solidFill>
                <a:srgbClr val="212529"/>
              </a:solidFill>
              <a:latin typeface="Times New Roman"/>
              <a:ea typeface="Times New Roman"/>
              <a:cs typeface="Times New Roman"/>
              <a:sym typeface="Times New Roman"/>
            </a:endParaRPr>
          </a:p>
          <a:p>
            <a:pPr indent="-355600" lvl="0" marL="457200" rtl="0" algn="l">
              <a:lnSpc>
                <a:spcPct val="120000"/>
              </a:lnSpc>
              <a:spcBef>
                <a:spcPts val="0"/>
              </a:spcBef>
              <a:spcAft>
                <a:spcPts val="0"/>
              </a:spcAft>
              <a:buSzPts val="2000"/>
              <a:buFont typeface="Times New Roman"/>
              <a:buChar char="➔"/>
            </a:pPr>
            <a:r>
              <a:rPr lang="en-US" sz="2000">
                <a:solidFill>
                  <a:srgbClr val="212529"/>
                </a:solidFill>
                <a:latin typeface="Times New Roman"/>
                <a:ea typeface="Times New Roman"/>
                <a:cs typeface="Times New Roman"/>
                <a:sym typeface="Times New Roman"/>
              </a:rPr>
              <a:t>It </a:t>
            </a:r>
            <a:r>
              <a:rPr lang="en-US" sz="2000">
                <a:solidFill>
                  <a:srgbClr val="202122"/>
                </a:solidFill>
                <a:latin typeface="Times New Roman"/>
                <a:ea typeface="Times New Roman"/>
                <a:cs typeface="Times New Roman"/>
                <a:sym typeface="Times New Roman"/>
              </a:rPr>
              <a:t>allows </a:t>
            </a:r>
            <a:r>
              <a:rPr lang="en-US" sz="2000">
                <a:solidFill>
                  <a:srgbClr val="0B0080"/>
                </a:solidFill>
                <a:uFill>
                  <a:noFill/>
                </a:uFill>
                <a:latin typeface="Times New Roman"/>
                <a:ea typeface="Times New Roman"/>
                <a:cs typeface="Times New Roman"/>
                <a:sym typeface="Times New Roman"/>
                <a:hlinkClick r:id="rId3">
                  <a:extLst>
                    <a:ext uri="{A12FA001-AC4F-418D-AE19-62706E023703}">
                      <ahyp:hlinkClr val="tx"/>
                    </a:ext>
                  </a:extLst>
                </a:hlinkClick>
              </a:rPr>
              <a:t>users</a:t>
            </a:r>
            <a:r>
              <a:rPr lang="en-US" sz="2000">
                <a:solidFill>
                  <a:srgbClr val="202122"/>
                </a:solidFill>
                <a:latin typeface="Times New Roman"/>
                <a:ea typeface="Times New Roman"/>
                <a:cs typeface="Times New Roman"/>
                <a:sym typeface="Times New Roman"/>
              </a:rPr>
              <a:t> to </a:t>
            </a:r>
            <a:r>
              <a:rPr lang="en-US" sz="2000">
                <a:solidFill>
                  <a:srgbClr val="0B0080"/>
                </a:solidFill>
                <a:uFill>
                  <a:noFill/>
                </a:uFill>
                <a:latin typeface="Times New Roman"/>
                <a:ea typeface="Times New Roman"/>
                <a:cs typeface="Times New Roman"/>
                <a:sym typeface="Times New Roman"/>
                <a:hlinkClick r:id="rId4">
                  <a:extLst>
                    <a:ext uri="{A12FA001-AC4F-418D-AE19-62706E023703}">
                      <ahyp:hlinkClr val="tx"/>
                    </a:ext>
                  </a:extLst>
                </a:hlinkClick>
              </a:rPr>
              <a:t>interact with electronic devices</a:t>
            </a:r>
            <a:r>
              <a:rPr lang="en-US" sz="2000">
                <a:solidFill>
                  <a:srgbClr val="202122"/>
                </a:solidFill>
                <a:latin typeface="Times New Roman"/>
                <a:ea typeface="Times New Roman"/>
                <a:cs typeface="Times New Roman"/>
                <a:sym typeface="Times New Roman"/>
              </a:rPr>
              <a:t> through graphical </a:t>
            </a:r>
            <a:r>
              <a:rPr lang="en-US" sz="2000">
                <a:solidFill>
                  <a:srgbClr val="0B0080"/>
                </a:solidFill>
                <a:uFill>
                  <a:noFill/>
                </a:uFill>
                <a:latin typeface="Times New Roman"/>
                <a:ea typeface="Times New Roman"/>
                <a:cs typeface="Times New Roman"/>
                <a:sym typeface="Times New Roman"/>
                <a:hlinkClick r:id="rId5">
                  <a:extLst>
                    <a:ext uri="{A12FA001-AC4F-418D-AE19-62706E023703}">
                      <ahyp:hlinkClr val="tx"/>
                    </a:ext>
                  </a:extLst>
                </a:hlinkClick>
              </a:rPr>
              <a:t>icons</a:t>
            </a:r>
            <a:r>
              <a:rPr lang="en-US" sz="2000">
                <a:solidFill>
                  <a:srgbClr val="202122"/>
                </a:solidFill>
                <a:latin typeface="Times New Roman"/>
                <a:ea typeface="Times New Roman"/>
                <a:cs typeface="Times New Roman"/>
                <a:sym typeface="Times New Roman"/>
              </a:rPr>
              <a:t> and audio indicator such as primary notation, instead of </a:t>
            </a:r>
            <a:r>
              <a:rPr lang="en-US" sz="2000">
                <a:solidFill>
                  <a:srgbClr val="0B0080"/>
                </a:solidFill>
                <a:uFill>
                  <a:noFill/>
                </a:uFill>
                <a:latin typeface="Times New Roman"/>
                <a:ea typeface="Times New Roman"/>
                <a:cs typeface="Times New Roman"/>
                <a:sym typeface="Times New Roman"/>
                <a:hlinkClick r:id="rId6">
                  <a:extLst>
                    <a:ext uri="{A12FA001-AC4F-418D-AE19-62706E023703}">
                      <ahyp:hlinkClr val="tx"/>
                    </a:ext>
                  </a:extLst>
                </a:hlinkClick>
              </a:rPr>
              <a:t>text-based user interfaces</a:t>
            </a:r>
            <a:r>
              <a:rPr lang="en-US" sz="2000">
                <a:solidFill>
                  <a:srgbClr val="202122"/>
                </a:solidFill>
                <a:latin typeface="Times New Roman"/>
                <a:ea typeface="Times New Roman"/>
                <a:cs typeface="Times New Roman"/>
                <a:sym typeface="Times New Roman"/>
              </a:rPr>
              <a:t>, typed command labels or text navigation.</a:t>
            </a:r>
            <a:endParaRPr sz="2000">
              <a:solidFill>
                <a:srgbClr val="4A4A4A"/>
              </a:solidFill>
              <a:latin typeface="Times New Roman"/>
              <a:ea typeface="Times New Roman"/>
              <a:cs typeface="Times New Roman"/>
              <a:sym typeface="Times New Roman"/>
            </a:endParaRPr>
          </a:p>
          <a:p>
            <a:pPr indent="0" lvl="0" marL="457200" rtl="0" algn="l">
              <a:lnSpc>
                <a:spcPct val="100000"/>
              </a:lnSpc>
              <a:spcBef>
                <a:spcPts val="400"/>
              </a:spcBef>
              <a:spcAft>
                <a:spcPts val="0"/>
              </a:spcAft>
              <a:buNone/>
            </a:pPr>
            <a:r>
              <a:rPr b="1" lang="en-US" sz="2000" u="sng">
                <a:latin typeface="Times New Roman"/>
                <a:ea typeface="Times New Roman"/>
                <a:cs typeface="Times New Roman"/>
                <a:sym typeface="Times New Roman"/>
              </a:rPr>
              <a:t>Advantages</a:t>
            </a:r>
            <a:endParaRPr b="1" sz="2000" u="sng">
              <a:latin typeface="Times New Roman"/>
              <a:ea typeface="Times New Roman"/>
              <a:cs typeface="Times New Roman"/>
              <a:sym typeface="Times New Roman"/>
            </a:endParaRPr>
          </a:p>
          <a:p>
            <a:pPr indent="-355600" lvl="0" marL="457200" rtl="0" algn="l">
              <a:lnSpc>
                <a:spcPct val="100000"/>
              </a:lnSpc>
              <a:spcBef>
                <a:spcPts val="0"/>
              </a:spcBef>
              <a:spcAft>
                <a:spcPts val="0"/>
              </a:spcAft>
              <a:buSzPts val="2000"/>
              <a:buFont typeface="Times New Roman"/>
              <a:buChar char="➔"/>
            </a:pPr>
            <a:r>
              <a:rPr lang="en-US" sz="2000">
                <a:solidFill>
                  <a:srgbClr val="333333"/>
                </a:solidFill>
                <a:latin typeface="Times New Roman"/>
                <a:ea typeface="Times New Roman"/>
                <a:cs typeface="Times New Roman"/>
                <a:sym typeface="Times New Roman"/>
              </a:rPr>
              <a:t>You do not have to learn complicated commands</a:t>
            </a:r>
            <a:endParaRPr sz="2000">
              <a:solidFill>
                <a:srgbClr val="333333"/>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SzPts val="2000"/>
              <a:buFont typeface="Times New Roman"/>
              <a:buChar char="➔"/>
            </a:pPr>
            <a:r>
              <a:rPr lang="en-US" sz="2000">
                <a:solidFill>
                  <a:srgbClr val="333333"/>
                </a:solidFill>
                <a:latin typeface="Times New Roman"/>
                <a:ea typeface="Times New Roman"/>
                <a:cs typeface="Times New Roman"/>
                <a:sym typeface="Times New Roman"/>
              </a:rPr>
              <a:t>It is easy to explore and find your way around the</a:t>
            </a:r>
            <a:endParaRPr sz="2000">
              <a:solidFill>
                <a:srgbClr val="333333"/>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2000">
                <a:solidFill>
                  <a:srgbClr val="333333"/>
                </a:solidFill>
                <a:latin typeface="Times New Roman"/>
                <a:ea typeface="Times New Roman"/>
                <a:cs typeface="Times New Roman"/>
                <a:sym typeface="Times New Roman"/>
              </a:rPr>
              <a:t>system using a WIMP/ GUI interface.</a:t>
            </a:r>
            <a:endParaRPr sz="2000">
              <a:solidFill>
                <a:srgbClr val="333333"/>
              </a:solidFill>
              <a:latin typeface="Times New Roman"/>
              <a:ea typeface="Times New Roman"/>
              <a:cs typeface="Times New Roman"/>
              <a:sym typeface="Times New Roman"/>
            </a:endParaRPr>
          </a:p>
          <a:p>
            <a:pPr indent="-355600" lvl="0" marL="457200" rtl="0" algn="l">
              <a:lnSpc>
                <a:spcPct val="100000"/>
              </a:lnSpc>
              <a:spcBef>
                <a:spcPts val="0"/>
              </a:spcBef>
              <a:spcAft>
                <a:spcPts val="0"/>
              </a:spcAft>
              <a:buSzPts val="2000"/>
              <a:buFont typeface="Times New Roman"/>
              <a:buChar char="➔"/>
            </a:pPr>
            <a:r>
              <a:rPr lang="en-US" sz="2000">
                <a:solidFill>
                  <a:srgbClr val="333333"/>
                </a:solidFill>
                <a:latin typeface="Times New Roman"/>
                <a:ea typeface="Times New Roman"/>
                <a:cs typeface="Times New Roman"/>
                <a:sym typeface="Times New Roman"/>
              </a:rPr>
              <a:t>This type of user interface is easy to use, especially </a:t>
            </a:r>
            <a:endParaRPr sz="2000">
              <a:solidFill>
                <a:srgbClr val="333333"/>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2000">
                <a:solidFill>
                  <a:srgbClr val="333333"/>
                </a:solidFill>
                <a:latin typeface="Times New Roman"/>
                <a:ea typeface="Times New Roman"/>
                <a:cs typeface="Times New Roman"/>
                <a:sym typeface="Times New Roman"/>
              </a:rPr>
              <a:t>for a beginner.</a:t>
            </a:r>
            <a:endParaRPr sz="2000">
              <a:solidFill>
                <a:srgbClr val="333333"/>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2000">
              <a:solidFill>
                <a:srgbClr val="333333"/>
              </a:solidFill>
              <a:latin typeface="Times New Roman"/>
              <a:ea typeface="Times New Roman"/>
              <a:cs typeface="Times New Roman"/>
              <a:sym typeface="Times New Roman"/>
            </a:endParaRPr>
          </a:p>
          <a:p>
            <a:pPr indent="0" lvl="0" marL="0" rtl="0" algn="l">
              <a:lnSpc>
                <a:spcPct val="120000"/>
              </a:lnSpc>
              <a:spcBef>
                <a:spcPts val="0"/>
              </a:spcBef>
              <a:spcAft>
                <a:spcPts val="400"/>
              </a:spcAft>
              <a:buNone/>
            </a:pPr>
            <a:r>
              <a:t/>
            </a:r>
            <a:endParaRPr sz="2000" u="sng">
              <a:latin typeface="Times New Roman"/>
              <a:ea typeface="Times New Roman"/>
              <a:cs typeface="Times New Roman"/>
              <a:sym typeface="Times New Roman"/>
            </a:endParaRPr>
          </a:p>
        </p:txBody>
      </p:sp>
      <p:pic>
        <p:nvPicPr>
          <p:cNvPr id="552" name="Google Shape;552;ga757b8c953_0_6"/>
          <p:cNvPicPr preferRelativeResize="0"/>
          <p:nvPr/>
        </p:nvPicPr>
        <p:blipFill>
          <a:blip r:embed="rId7">
            <a:alphaModFix/>
          </a:blip>
          <a:stretch>
            <a:fillRect/>
          </a:stretch>
        </p:blipFill>
        <p:spPr>
          <a:xfrm>
            <a:off x="5797200" y="3972276"/>
            <a:ext cx="3346801" cy="185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grpSp>
        <p:nvGrpSpPr>
          <p:cNvPr id="557" name="Google Shape;557;g9ebccf14be_0_24"/>
          <p:cNvGrpSpPr/>
          <p:nvPr/>
        </p:nvGrpSpPr>
        <p:grpSpPr>
          <a:xfrm>
            <a:off x="552904" y="1847626"/>
            <a:ext cx="8044528" cy="2756198"/>
            <a:chOff x="185742" y="1287960"/>
            <a:chExt cx="8044528" cy="2067200"/>
          </a:xfrm>
        </p:grpSpPr>
        <p:sp>
          <p:nvSpPr>
            <p:cNvPr id="558" name="Google Shape;558;g9ebccf14be_0_24"/>
            <p:cNvSpPr/>
            <p:nvPr/>
          </p:nvSpPr>
          <p:spPr>
            <a:xfrm>
              <a:off x="6978450" y="12879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59" name="Google Shape;559;g9ebccf14be_0_24"/>
            <p:cNvSpPr/>
            <p:nvPr/>
          </p:nvSpPr>
          <p:spPr>
            <a:xfrm flipH="1" rot="10800000">
              <a:off x="1423250" y="1697050"/>
              <a:ext cx="55665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60" name="Google Shape;560;g9ebccf14be_0_24"/>
            <p:cNvSpPr/>
            <p:nvPr/>
          </p:nvSpPr>
          <p:spPr>
            <a:xfrm flipH="1" rot="10800000">
              <a:off x="698647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61" name="Google Shape;561;g9ebccf14be_0_24"/>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62" name="Google Shape;562;g9ebccf14be_0_24"/>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563" name="Google Shape;563;g9ebccf14be_0_24"/>
          <p:cNvSpPr txBox="1"/>
          <p:nvPr>
            <p:ph idx="4294967295" type="ctrTitle"/>
          </p:nvPr>
        </p:nvSpPr>
        <p:spPr>
          <a:xfrm>
            <a:off x="304800" y="2411733"/>
            <a:ext cx="8318700" cy="163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Roboto Condensed"/>
              <a:buNone/>
            </a:pPr>
            <a:r>
              <a:rPr lang="en-US" sz="4000">
                <a:solidFill>
                  <a:srgbClr val="3F5378"/>
                </a:solidFill>
              </a:rPr>
              <a:t>Scientific Calculator </a:t>
            </a:r>
            <a:endParaRPr sz="4000">
              <a:solidFill>
                <a:srgbClr val="3F5378"/>
              </a:solidFill>
            </a:endParaRPr>
          </a:p>
          <a:p>
            <a:pPr indent="0" lvl="0" marL="0" marR="0" rtl="0" algn="ctr">
              <a:lnSpc>
                <a:spcPct val="100000"/>
              </a:lnSpc>
              <a:spcBef>
                <a:spcPts val="0"/>
              </a:spcBef>
              <a:spcAft>
                <a:spcPts val="0"/>
              </a:spcAft>
              <a:buClr>
                <a:srgbClr val="FFFFFF"/>
              </a:buClr>
              <a:buSzPts val="2000"/>
              <a:buFont typeface="Roboto Condensed"/>
              <a:buNone/>
            </a:pPr>
            <a:r>
              <a:rPr lang="en-US" sz="4000">
                <a:solidFill>
                  <a:srgbClr val="3F5378"/>
                </a:solidFill>
              </a:rPr>
              <a:t>Using Tkinter module</a:t>
            </a:r>
            <a:endParaRPr b="1" i="0" sz="4000" u="none" cap="none" strike="noStrike">
              <a:solidFill>
                <a:srgbClr val="3F5378"/>
              </a:solidFill>
              <a:latin typeface="Roboto Condensed"/>
              <a:ea typeface="Roboto Condensed"/>
              <a:cs typeface="Roboto Condensed"/>
              <a:sym typeface="Roboto Condensed"/>
            </a:endParaRPr>
          </a:p>
        </p:txBody>
      </p:sp>
      <p:sp>
        <p:nvSpPr>
          <p:cNvPr id="564" name="Google Shape;564;g9ebccf14be_0_24"/>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65" name="Google Shape;565;g9ebccf14be_0_24"/>
          <p:cNvPicPr preferRelativeResize="0"/>
          <p:nvPr/>
        </p:nvPicPr>
        <p:blipFill>
          <a:blip r:embed="rId3">
            <a:alphaModFix/>
          </a:blip>
          <a:stretch>
            <a:fillRect/>
          </a:stretch>
        </p:blipFill>
        <p:spPr>
          <a:xfrm>
            <a:off x="2979038" y="3839200"/>
            <a:ext cx="3185926" cy="3122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9ebccf14be_0_43"/>
          <p:cNvSpPr txBox="1"/>
          <p:nvPr>
            <p:ph idx="1" type="body"/>
          </p:nvPr>
        </p:nvSpPr>
        <p:spPr>
          <a:xfrm>
            <a:off x="228600" y="1998400"/>
            <a:ext cx="4071600" cy="41940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600"/>
              </a:spcBef>
              <a:spcAft>
                <a:spcPts val="0"/>
              </a:spcAft>
              <a:buSzPts val="1400"/>
              <a:buFont typeface="Times New Roman"/>
              <a:buChar char="➔"/>
            </a:pPr>
            <a:r>
              <a:rPr lang="en-US" sz="1400">
                <a:latin typeface="Times New Roman"/>
                <a:ea typeface="Times New Roman"/>
                <a:cs typeface="Times New Roman"/>
                <a:sym typeface="Times New Roman"/>
              </a:rPr>
              <a:t>Tkinter module has been imported from the library </a:t>
            </a:r>
            <a:endParaRPr sz="1400">
              <a:latin typeface="Times New Roman"/>
              <a:ea typeface="Times New Roman"/>
              <a:cs typeface="Times New Roman"/>
              <a:sym typeface="Times New Roman"/>
            </a:endParaRPr>
          </a:p>
          <a:p>
            <a:pPr indent="-317500" lvl="0" marL="457200" rtl="0" algn="l">
              <a:spcBef>
                <a:spcPts val="600"/>
              </a:spcBef>
              <a:spcAft>
                <a:spcPts val="0"/>
              </a:spcAft>
              <a:buSzPts val="1400"/>
              <a:buChar char="➔"/>
            </a:pPr>
            <a:r>
              <a:rPr lang="en-US" sz="1400">
                <a:solidFill>
                  <a:srgbClr val="202124"/>
                </a:solidFill>
                <a:highlight>
                  <a:srgbClr val="FFFFFF"/>
                </a:highlight>
                <a:latin typeface="Times New Roman"/>
                <a:ea typeface="Times New Roman"/>
                <a:cs typeface="Times New Roman"/>
                <a:sym typeface="Times New Roman"/>
              </a:rPr>
              <a:t>The </a:t>
            </a:r>
            <a:r>
              <a:rPr b="1" lang="en-US" sz="1400">
                <a:solidFill>
                  <a:srgbClr val="202124"/>
                </a:solidFill>
                <a:highlight>
                  <a:srgbClr val="FFFFFF"/>
                </a:highlight>
                <a:latin typeface="Times New Roman"/>
                <a:ea typeface="Times New Roman"/>
                <a:cs typeface="Times New Roman"/>
                <a:sym typeface="Times New Roman"/>
              </a:rPr>
              <a:t>Python Math Library</a:t>
            </a:r>
            <a:r>
              <a:rPr lang="en-US" sz="1400">
                <a:solidFill>
                  <a:srgbClr val="202124"/>
                </a:solidFill>
                <a:highlight>
                  <a:srgbClr val="FFFFFF"/>
                </a:highlight>
                <a:latin typeface="Times New Roman"/>
                <a:ea typeface="Times New Roman"/>
                <a:cs typeface="Times New Roman"/>
                <a:sym typeface="Times New Roman"/>
              </a:rPr>
              <a:t> provides us access to some common </a:t>
            </a:r>
            <a:r>
              <a:rPr b="1" lang="en-US" sz="1400">
                <a:solidFill>
                  <a:srgbClr val="202124"/>
                </a:solidFill>
                <a:highlight>
                  <a:srgbClr val="FFFFFF"/>
                </a:highlight>
                <a:latin typeface="Times New Roman"/>
                <a:ea typeface="Times New Roman"/>
                <a:cs typeface="Times New Roman"/>
                <a:sym typeface="Times New Roman"/>
              </a:rPr>
              <a:t>math</a:t>
            </a:r>
            <a:r>
              <a:rPr lang="en-US" sz="1400">
                <a:solidFill>
                  <a:srgbClr val="202124"/>
                </a:solidFill>
                <a:highlight>
                  <a:srgbClr val="FFFFFF"/>
                </a:highlight>
                <a:latin typeface="Times New Roman"/>
                <a:ea typeface="Times New Roman"/>
                <a:cs typeface="Times New Roman"/>
                <a:sym typeface="Times New Roman"/>
              </a:rPr>
              <a:t> functions and constants in </a:t>
            </a:r>
            <a:r>
              <a:rPr b="1" lang="en-US" sz="1400">
                <a:solidFill>
                  <a:srgbClr val="202124"/>
                </a:solidFill>
                <a:highlight>
                  <a:srgbClr val="FFFFFF"/>
                </a:highlight>
                <a:latin typeface="Times New Roman"/>
                <a:ea typeface="Times New Roman"/>
                <a:cs typeface="Times New Roman"/>
                <a:sym typeface="Times New Roman"/>
              </a:rPr>
              <a:t>Python</a:t>
            </a:r>
            <a:r>
              <a:rPr lang="en-US" sz="1400">
                <a:solidFill>
                  <a:srgbClr val="202124"/>
                </a:solidFill>
                <a:highlight>
                  <a:srgbClr val="FFFFFF"/>
                </a:highlight>
                <a:latin typeface="Times New Roman"/>
                <a:ea typeface="Times New Roman"/>
                <a:cs typeface="Times New Roman"/>
                <a:sym typeface="Times New Roman"/>
              </a:rPr>
              <a:t>, which we can use throughout our code for more complex mathematical computations</a:t>
            </a:r>
            <a:endParaRPr sz="1400">
              <a:solidFill>
                <a:srgbClr val="202124"/>
              </a:solidFill>
              <a:highlight>
                <a:srgbClr val="FFFFFF"/>
              </a:highlight>
              <a:latin typeface="Times New Roman"/>
              <a:ea typeface="Times New Roman"/>
              <a:cs typeface="Times New Roman"/>
              <a:sym typeface="Times New Roman"/>
            </a:endParaRPr>
          </a:p>
          <a:p>
            <a:pPr indent="-317500" lvl="0" marL="457200" rtl="0" algn="l">
              <a:spcBef>
                <a:spcPts val="600"/>
              </a:spcBef>
              <a:spcAft>
                <a:spcPts val="0"/>
              </a:spcAft>
              <a:buSzPts val="1400"/>
              <a:buChar char="➔"/>
            </a:pPr>
            <a:r>
              <a:rPr lang="en-US" sz="1400">
                <a:solidFill>
                  <a:srgbClr val="202124"/>
                </a:solidFill>
                <a:highlight>
                  <a:srgbClr val="FFFFFF"/>
                </a:highlight>
                <a:latin typeface="Times New Roman"/>
                <a:ea typeface="Times New Roman"/>
                <a:cs typeface="Times New Roman"/>
                <a:sym typeface="Times New Roman"/>
              </a:rPr>
              <a:t>The tkMessageBox </a:t>
            </a:r>
            <a:r>
              <a:rPr b="1" lang="en-US" sz="1400">
                <a:solidFill>
                  <a:srgbClr val="202124"/>
                </a:solidFill>
                <a:highlight>
                  <a:srgbClr val="FFFFFF"/>
                </a:highlight>
                <a:latin typeface="Times New Roman"/>
                <a:ea typeface="Times New Roman"/>
                <a:cs typeface="Times New Roman"/>
                <a:sym typeface="Times New Roman"/>
              </a:rPr>
              <a:t>module</a:t>
            </a:r>
            <a:r>
              <a:rPr lang="en-US" sz="1400">
                <a:solidFill>
                  <a:srgbClr val="202124"/>
                </a:solidFill>
                <a:highlight>
                  <a:srgbClr val="FFFFFF"/>
                </a:highlight>
                <a:latin typeface="Times New Roman"/>
                <a:ea typeface="Times New Roman"/>
                <a:cs typeface="Times New Roman"/>
                <a:sym typeface="Times New Roman"/>
              </a:rPr>
              <a:t> is used to display </a:t>
            </a:r>
            <a:r>
              <a:rPr b="1" lang="en-US" sz="1400">
                <a:solidFill>
                  <a:srgbClr val="202124"/>
                </a:solidFill>
                <a:highlight>
                  <a:srgbClr val="FFFFFF"/>
                </a:highlight>
                <a:latin typeface="Times New Roman"/>
                <a:ea typeface="Times New Roman"/>
                <a:cs typeface="Times New Roman"/>
                <a:sym typeface="Times New Roman"/>
              </a:rPr>
              <a:t>message boxes</a:t>
            </a:r>
            <a:r>
              <a:rPr lang="en-US" sz="1400">
                <a:solidFill>
                  <a:srgbClr val="202124"/>
                </a:solidFill>
                <a:highlight>
                  <a:srgbClr val="FFFFFF"/>
                </a:highlight>
                <a:latin typeface="Times New Roman"/>
                <a:ea typeface="Times New Roman"/>
                <a:cs typeface="Times New Roman"/>
                <a:sym typeface="Times New Roman"/>
              </a:rPr>
              <a:t> in your applications. This </a:t>
            </a:r>
            <a:r>
              <a:rPr b="1" lang="en-US" sz="1400">
                <a:solidFill>
                  <a:srgbClr val="202124"/>
                </a:solidFill>
                <a:highlight>
                  <a:srgbClr val="FFFFFF"/>
                </a:highlight>
                <a:latin typeface="Times New Roman"/>
                <a:ea typeface="Times New Roman"/>
                <a:cs typeface="Times New Roman"/>
                <a:sym typeface="Times New Roman"/>
              </a:rPr>
              <a:t>module</a:t>
            </a:r>
            <a:r>
              <a:rPr lang="en-US" sz="1400">
                <a:solidFill>
                  <a:srgbClr val="202124"/>
                </a:solidFill>
                <a:highlight>
                  <a:srgbClr val="FFFFFF"/>
                </a:highlight>
                <a:latin typeface="Times New Roman"/>
                <a:ea typeface="Times New Roman"/>
                <a:cs typeface="Times New Roman"/>
                <a:sym typeface="Times New Roman"/>
              </a:rPr>
              <a:t> provides a number of functions that you can use to display an appropriate </a:t>
            </a:r>
            <a:r>
              <a:rPr b="1" lang="en-US" sz="1400">
                <a:solidFill>
                  <a:srgbClr val="202124"/>
                </a:solidFill>
                <a:highlight>
                  <a:srgbClr val="FFFFFF"/>
                </a:highlight>
                <a:latin typeface="Times New Roman"/>
                <a:ea typeface="Times New Roman"/>
                <a:cs typeface="Times New Roman"/>
                <a:sym typeface="Times New Roman"/>
              </a:rPr>
              <a:t>message</a:t>
            </a:r>
            <a:r>
              <a:rPr lang="en-US" sz="1400">
                <a:solidFill>
                  <a:srgbClr val="202124"/>
                </a:solidFill>
                <a:highlight>
                  <a:srgbClr val="FFFFFF"/>
                </a:highlight>
                <a:latin typeface="Times New Roman"/>
                <a:ea typeface="Times New Roman"/>
                <a:cs typeface="Times New Roman"/>
                <a:sym typeface="Times New Roman"/>
              </a:rPr>
              <a:t>.</a:t>
            </a:r>
            <a:endParaRPr b="1" sz="1400">
              <a:solidFill>
                <a:srgbClr val="202124"/>
              </a:solidFill>
              <a:highlight>
                <a:srgbClr val="FFFFFF"/>
              </a:highlight>
              <a:latin typeface="Times New Roman"/>
              <a:ea typeface="Times New Roman"/>
              <a:cs typeface="Times New Roman"/>
              <a:sym typeface="Times New Roman"/>
            </a:endParaRPr>
          </a:p>
          <a:p>
            <a:pPr indent="-317500" lvl="0" marL="457200" rtl="0" algn="l">
              <a:spcBef>
                <a:spcPts val="600"/>
              </a:spcBef>
              <a:spcAft>
                <a:spcPts val="0"/>
              </a:spcAft>
              <a:buSzPts val="1400"/>
              <a:buChar char="➔"/>
            </a:pPr>
            <a:r>
              <a:rPr b="1" lang="en-US" sz="1400">
                <a:solidFill>
                  <a:srgbClr val="202124"/>
                </a:solidFill>
                <a:highlight>
                  <a:srgbClr val="FFFFFF"/>
                </a:highlight>
                <a:latin typeface="Times New Roman"/>
                <a:ea typeface="Times New Roman"/>
                <a:cs typeface="Times New Roman"/>
                <a:sym typeface="Times New Roman"/>
              </a:rPr>
              <a:t>root</a:t>
            </a:r>
            <a:r>
              <a:rPr lang="en-US" sz="1400">
                <a:solidFill>
                  <a:srgbClr val="202124"/>
                </a:solidFill>
                <a:highlight>
                  <a:srgbClr val="FFFFFF"/>
                </a:highlight>
                <a:latin typeface="Times New Roman"/>
                <a:ea typeface="Times New Roman"/>
                <a:cs typeface="Times New Roman"/>
                <a:sym typeface="Times New Roman"/>
              </a:rPr>
              <a:t> = </a:t>
            </a:r>
            <a:r>
              <a:rPr b="1" lang="en-US" sz="1400">
                <a:solidFill>
                  <a:srgbClr val="202124"/>
                </a:solidFill>
                <a:highlight>
                  <a:srgbClr val="FFFFFF"/>
                </a:highlight>
                <a:latin typeface="Times New Roman"/>
                <a:ea typeface="Times New Roman"/>
                <a:cs typeface="Times New Roman"/>
                <a:sym typeface="Times New Roman"/>
              </a:rPr>
              <a:t>Tk()</a:t>
            </a:r>
            <a:r>
              <a:rPr lang="en-US" sz="1400">
                <a:solidFill>
                  <a:srgbClr val="202124"/>
                </a:solidFill>
                <a:highlight>
                  <a:srgbClr val="FFFFFF"/>
                </a:highlight>
                <a:latin typeface="Times New Roman"/>
                <a:ea typeface="Times New Roman"/>
                <a:cs typeface="Times New Roman"/>
                <a:sym typeface="Times New Roman"/>
              </a:rPr>
              <a:t> The </a:t>
            </a:r>
            <a:r>
              <a:rPr b="1" lang="en-US" sz="1400">
                <a:solidFill>
                  <a:srgbClr val="202124"/>
                </a:solidFill>
                <a:highlight>
                  <a:srgbClr val="FFFFFF"/>
                </a:highlight>
                <a:latin typeface="Times New Roman"/>
                <a:ea typeface="Times New Roman"/>
                <a:cs typeface="Times New Roman"/>
                <a:sym typeface="Times New Roman"/>
              </a:rPr>
              <a:t>root</a:t>
            </a:r>
            <a:r>
              <a:rPr lang="en-US" sz="1400">
                <a:solidFill>
                  <a:srgbClr val="202124"/>
                </a:solidFill>
                <a:highlight>
                  <a:srgbClr val="FFFFFF"/>
                </a:highlight>
                <a:latin typeface="Times New Roman"/>
                <a:ea typeface="Times New Roman"/>
                <a:cs typeface="Times New Roman"/>
                <a:sym typeface="Times New Roman"/>
              </a:rPr>
              <a:t> window </a:t>
            </a:r>
            <a:r>
              <a:rPr b="1" lang="en-US" sz="1400">
                <a:solidFill>
                  <a:srgbClr val="202124"/>
                </a:solidFill>
                <a:highlight>
                  <a:srgbClr val="FFFFFF"/>
                </a:highlight>
                <a:latin typeface="Times New Roman"/>
                <a:ea typeface="Times New Roman"/>
                <a:cs typeface="Times New Roman"/>
                <a:sym typeface="Times New Roman"/>
              </a:rPr>
              <a:t>is</a:t>
            </a:r>
            <a:r>
              <a:rPr lang="en-US" sz="1400">
                <a:solidFill>
                  <a:srgbClr val="202124"/>
                </a:solidFill>
                <a:highlight>
                  <a:srgbClr val="FFFFFF"/>
                </a:highlight>
                <a:latin typeface="Times New Roman"/>
                <a:ea typeface="Times New Roman"/>
                <a:cs typeface="Times New Roman"/>
                <a:sym typeface="Times New Roman"/>
              </a:rPr>
              <a:t> created. The </a:t>
            </a:r>
            <a:r>
              <a:rPr b="1" lang="en-US" sz="1400">
                <a:solidFill>
                  <a:srgbClr val="202124"/>
                </a:solidFill>
                <a:highlight>
                  <a:srgbClr val="FFFFFF"/>
                </a:highlight>
                <a:latin typeface="Times New Roman"/>
                <a:ea typeface="Times New Roman"/>
                <a:cs typeface="Times New Roman"/>
                <a:sym typeface="Times New Roman"/>
              </a:rPr>
              <a:t>root</a:t>
            </a:r>
            <a:r>
              <a:rPr lang="en-US" sz="1400">
                <a:solidFill>
                  <a:srgbClr val="202124"/>
                </a:solidFill>
                <a:highlight>
                  <a:srgbClr val="FFFFFF"/>
                </a:highlight>
                <a:latin typeface="Times New Roman"/>
                <a:ea typeface="Times New Roman"/>
                <a:cs typeface="Times New Roman"/>
                <a:sym typeface="Times New Roman"/>
              </a:rPr>
              <a:t> window </a:t>
            </a:r>
            <a:r>
              <a:rPr b="1" lang="en-US" sz="1400">
                <a:solidFill>
                  <a:srgbClr val="202124"/>
                </a:solidFill>
                <a:highlight>
                  <a:srgbClr val="FFFFFF"/>
                </a:highlight>
                <a:latin typeface="Times New Roman"/>
                <a:ea typeface="Times New Roman"/>
                <a:cs typeface="Times New Roman"/>
                <a:sym typeface="Times New Roman"/>
              </a:rPr>
              <a:t>is</a:t>
            </a:r>
            <a:r>
              <a:rPr lang="en-US" sz="1400">
                <a:solidFill>
                  <a:srgbClr val="202124"/>
                </a:solidFill>
                <a:highlight>
                  <a:srgbClr val="FFFFFF"/>
                </a:highlight>
                <a:latin typeface="Times New Roman"/>
                <a:ea typeface="Times New Roman"/>
                <a:cs typeface="Times New Roman"/>
                <a:sym typeface="Times New Roman"/>
              </a:rPr>
              <a:t> a main application window in our programs. It has a title bar and borders. These are provided by the window manager.</a:t>
            </a:r>
            <a:endParaRPr b="1" sz="1400">
              <a:solidFill>
                <a:srgbClr val="202124"/>
              </a:solidFill>
              <a:highlight>
                <a:srgbClr val="FFFFFF"/>
              </a:highlight>
              <a:latin typeface="Times New Roman"/>
              <a:ea typeface="Times New Roman"/>
              <a:cs typeface="Times New Roman"/>
              <a:sym typeface="Times New Roman"/>
            </a:endParaRPr>
          </a:p>
          <a:p>
            <a:pPr indent="-317500" lvl="0" marL="457200" marR="0" rtl="0" algn="l">
              <a:lnSpc>
                <a:spcPct val="100000"/>
              </a:lnSpc>
              <a:spcBef>
                <a:spcPts val="600"/>
              </a:spcBef>
              <a:spcAft>
                <a:spcPts val="0"/>
              </a:spcAft>
              <a:buSzPts val="1400"/>
              <a:buChar char="➔"/>
            </a:pPr>
            <a:r>
              <a:rPr lang="en-US" sz="1400">
                <a:solidFill>
                  <a:srgbClr val="202124"/>
                </a:solidFill>
                <a:highlight>
                  <a:srgbClr val="FFFFFF"/>
                </a:highlight>
                <a:latin typeface="Times New Roman"/>
                <a:ea typeface="Times New Roman"/>
                <a:cs typeface="Times New Roman"/>
                <a:sym typeface="Times New Roman"/>
              </a:rPr>
              <a:t>The </a:t>
            </a:r>
            <a:r>
              <a:rPr b="1" lang="en-US" sz="1400">
                <a:solidFill>
                  <a:srgbClr val="202124"/>
                </a:solidFill>
                <a:highlight>
                  <a:srgbClr val="FFFFFF"/>
                </a:highlight>
                <a:latin typeface="Times New Roman"/>
                <a:ea typeface="Times New Roman"/>
                <a:cs typeface="Times New Roman"/>
                <a:sym typeface="Times New Roman"/>
              </a:rPr>
              <a:t>self</a:t>
            </a:r>
            <a:r>
              <a:rPr lang="en-US" sz="1400">
                <a:solidFill>
                  <a:srgbClr val="202124"/>
                </a:solidFill>
                <a:highlight>
                  <a:srgbClr val="FFFFFF"/>
                </a:highlight>
                <a:latin typeface="Times New Roman"/>
                <a:ea typeface="Times New Roman"/>
                <a:cs typeface="Times New Roman"/>
                <a:sym typeface="Times New Roman"/>
              </a:rPr>
              <a:t> in keyword in </a:t>
            </a:r>
            <a:r>
              <a:rPr b="1" lang="en-US" sz="1400">
                <a:solidFill>
                  <a:srgbClr val="202124"/>
                </a:solidFill>
                <a:highlight>
                  <a:srgbClr val="FFFFFF"/>
                </a:highlight>
                <a:latin typeface="Times New Roman"/>
                <a:ea typeface="Times New Roman"/>
                <a:cs typeface="Times New Roman"/>
                <a:sym typeface="Times New Roman"/>
              </a:rPr>
              <a:t>Python</a:t>
            </a:r>
            <a:r>
              <a:rPr lang="en-US" sz="1400">
                <a:solidFill>
                  <a:srgbClr val="202124"/>
                </a:solidFill>
                <a:highlight>
                  <a:srgbClr val="FFFFFF"/>
                </a:highlight>
                <a:latin typeface="Times New Roman"/>
                <a:ea typeface="Times New Roman"/>
                <a:cs typeface="Times New Roman"/>
                <a:sym typeface="Times New Roman"/>
              </a:rPr>
              <a:t> is used to all the instances in a class. By using the </a:t>
            </a:r>
            <a:r>
              <a:rPr b="1" lang="en-US" sz="1400">
                <a:solidFill>
                  <a:srgbClr val="202124"/>
                </a:solidFill>
                <a:highlight>
                  <a:srgbClr val="FFFFFF"/>
                </a:highlight>
                <a:latin typeface="Times New Roman"/>
                <a:ea typeface="Times New Roman"/>
                <a:cs typeface="Times New Roman"/>
                <a:sym typeface="Times New Roman"/>
              </a:rPr>
              <a:t>self</a:t>
            </a:r>
            <a:r>
              <a:rPr lang="en-US" sz="1400">
                <a:solidFill>
                  <a:srgbClr val="202124"/>
                </a:solidFill>
                <a:highlight>
                  <a:srgbClr val="FFFFFF"/>
                </a:highlight>
                <a:latin typeface="Times New Roman"/>
                <a:ea typeface="Times New Roman"/>
                <a:cs typeface="Times New Roman"/>
                <a:sym typeface="Times New Roman"/>
              </a:rPr>
              <a:t> keyword, one can easily access all the instances defined within a class, including its methods and attributes</a:t>
            </a:r>
            <a:r>
              <a:rPr b="1" lang="en-US" sz="1400">
                <a:solidFill>
                  <a:srgbClr val="202124"/>
                </a:solidFill>
                <a:highlight>
                  <a:srgbClr val="FFFFFF"/>
                </a:highlight>
                <a:latin typeface="Times New Roman"/>
                <a:ea typeface="Times New Roman"/>
                <a:cs typeface="Times New Roman"/>
                <a:sym typeface="Times New Roman"/>
              </a:rPr>
              <a:t>.</a:t>
            </a:r>
            <a:endParaRPr sz="1400">
              <a:solidFill>
                <a:srgbClr val="202124"/>
              </a:solidFill>
              <a:highlight>
                <a:srgbClr val="FFFFFF"/>
              </a:highlight>
              <a:latin typeface="Times New Roman"/>
              <a:ea typeface="Times New Roman"/>
              <a:cs typeface="Times New Roman"/>
              <a:sym typeface="Times New Roman"/>
            </a:endParaRPr>
          </a:p>
        </p:txBody>
      </p:sp>
      <p:sp>
        <p:nvSpPr>
          <p:cNvPr id="571" name="Google Shape;571;g9ebccf14be_0_43"/>
          <p:cNvSpPr txBox="1"/>
          <p:nvPr>
            <p:ph type="title"/>
          </p:nvPr>
        </p:nvSpPr>
        <p:spPr>
          <a:xfrm>
            <a:off x="228600" y="523433"/>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Program </a:t>
            </a:r>
            <a:r>
              <a:rPr lang="en-US" sz="2400">
                <a:latin typeface="Times New Roman"/>
                <a:ea typeface="Times New Roman"/>
                <a:cs typeface="Times New Roman"/>
                <a:sym typeface="Times New Roman"/>
              </a:rPr>
              <a:t>code</a:t>
            </a:r>
            <a:endParaRPr sz="2400">
              <a:latin typeface="Times New Roman"/>
              <a:ea typeface="Times New Roman"/>
              <a:cs typeface="Times New Roman"/>
              <a:sym typeface="Times New Roman"/>
            </a:endParaRPr>
          </a:p>
        </p:txBody>
      </p:sp>
      <p:sp>
        <p:nvSpPr>
          <p:cNvPr id="572" name="Google Shape;572;g9ebccf14be_0_43"/>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73" name="Google Shape;573;g9ebccf14be_0_43"/>
          <p:cNvPicPr preferRelativeResize="0"/>
          <p:nvPr/>
        </p:nvPicPr>
        <p:blipFill rotWithShape="1">
          <a:blip r:embed="rId3">
            <a:alphaModFix/>
          </a:blip>
          <a:srcRect b="0" l="0" r="48710" t="0"/>
          <a:stretch/>
        </p:blipFill>
        <p:spPr>
          <a:xfrm>
            <a:off x="4300076" y="1009500"/>
            <a:ext cx="4783025" cy="524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b3c1aef370_4_30"/>
          <p:cNvSpPr txBox="1"/>
          <p:nvPr>
            <p:ph idx="1" type="body"/>
          </p:nvPr>
        </p:nvSpPr>
        <p:spPr>
          <a:xfrm>
            <a:off x="165250" y="1902250"/>
            <a:ext cx="8676000" cy="419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600"/>
              </a:spcBef>
              <a:spcAft>
                <a:spcPts val="0"/>
              </a:spcAft>
              <a:buSzPts val="1800"/>
              <a:buFont typeface="Times New Roman"/>
              <a:buChar char="➔"/>
            </a:pPr>
            <a:r>
              <a:rPr lang="en-US" sz="1800">
                <a:solidFill>
                  <a:srgbClr val="40424E"/>
                </a:solidFill>
                <a:highlight>
                  <a:srgbClr val="FFFFFF"/>
                </a:highlight>
                <a:latin typeface="Times New Roman"/>
                <a:ea typeface="Times New Roman"/>
                <a:cs typeface="Times New Roman"/>
                <a:sym typeface="Times New Roman"/>
              </a:rPr>
              <a:t>The Entry Widget is a Tkinter Widget used to Enter or display a single line of text.</a:t>
            </a:r>
            <a:endParaRPr sz="1800">
              <a:latin typeface="Times New Roman"/>
              <a:ea typeface="Times New Roman"/>
              <a:cs typeface="Times New Roman"/>
              <a:sym typeface="Times New Roman"/>
            </a:endParaRPr>
          </a:p>
          <a:p>
            <a:pPr indent="-342900" lvl="0" marL="457200" rtl="0" algn="l">
              <a:spcBef>
                <a:spcPts val="600"/>
              </a:spcBef>
              <a:spcAft>
                <a:spcPts val="0"/>
              </a:spcAft>
              <a:buSzPts val="1800"/>
              <a:buChar char="➔"/>
            </a:pPr>
            <a:r>
              <a:rPr lang="en-US" sz="1800">
                <a:solidFill>
                  <a:srgbClr val="202124"/>
                </a:solidFill>
                <a:highlight>
                  <a:srgbClr val="FFFFFF"/>
                </a:highlight>
                <a:latin typeface="Times New Roman"/>
                <a:ea typeface="Times New Roman"/>
                <a:cs typeface="Times New Roman"/>
                <a:sym typeface="Times New Roman"/>
              </a:rPr>
              <a:t>The </a:t>
            </a:r>
            <a:r>
              <a:rPr b="1" lang="en-US" sz="1800">
                <a:solidFill>
                  <a:srgbClr val="202124"/>
                </a:solidFill>
                <a:highlight>
                  <a:srgbClr val="FFFFFF"/>
                </a:highlight>
                <a:latin typeface="Times New Roman"/>
                <a:ea typeface="Times New Roman"/>
                <a:cs typeface="Times New Roman"/>
                <a:sym typeface="Times New Roman"/>
              </a:rPr>
              <a:t>Grid</a:t>
            </a:r>
            <a:r>
              <a:rPr lang="en-US" sz="1800">
                <a:solidFill>
                  <a:srgbClr val="202124"/>
                </a:solidFill>
                <a:highlight>
                  <a:srgbClr val="FFFFFF"/>
                </a:highlight>
                <a:latin typeface="Times New Roman"/>
                <a:ea typeface="Times New Roman"/>
                <a:cs typeface="Times New Roman"/>
                <a:sym typeface="Times New Roman"/>
              </a:rPr>
              <a:t> geometry manager puts the widgets in a 2-dimensional table. The master widget is split into a number of rows and columns</a:t>
            </a:r>
            <a:endParaRPr sz="1800">
              <a:solidFill>
                <a:srgbClr val="202124"/>
              </a:solidFill>
              <a:highlight>
                <a:srgbClr val="FFFFFF"/>
              </a:highlight>
              <a:latin typeface="Times New Roman"/>
              <a:ea typeface="Times New Roman"/>
              <a:cs typeface="Times New Roman"/>
              <a:sym typeface="Times New Roman"/>
            </a:endParaRPr>
          </a:p>
          <a:p>
            <a:pPr indent="-342900" lvl="0" marL="457200" rtl="0" algn="l">
              <a:spcBef>
                <a:spcPts val="600"/>
              </a:spcBef>
              <a:spcAft>
                <a:spcPts val="0"/>
              </a:spcAft>
              <a:buSzPts val="1800"/>
              <a:buChar char="➔"/>
            </a:pPr>
            <a:r>
              <a:rPr b="1" lang="en-US" sz="1800">
                <a:solidFill>
                  <a:srgbClr val="202124"/>
                </a:solidFill>
                <a:highlight>
                  <a:srgbClr val="FFFFFF"/>
                </a:highlight>
                <a:latin typeface="Times New Roman"/>
                <a:ea typeface="Times New Roman"/>
                <a:cs typeface="Times New Roman"/>
                <a:sym typeface="Times New Roman"/>
              </a:rPr>
              <a:t>insert</a:t>
            </a:r>
            <a:r>
              <a:rPr lang="en-US" sz="1800">
                <a:solidFill>
                  <a:srgbClr val="202124"/>
                </a:solidFill>
                <a:highlight>
                  <a:srgbClr val="FFFFFF"/>
                </a:highlight>
                <a:latin typeface="Times New Roman"/>
                <a:ea typeface="Times New Roman"/>
                <a:cs typeface="Times New Roman"/>
                <a:sym typeface="Times New Roman"/>
              </a:rPr>
              <a:t>() is an inbuilt function in </a:t>
            </a:r>
            <a:r>
              <a:rPr b="1" lang="en-US" sz="1800">
                <a:solidFill>
                  <a:srgbClr val="202124"/>
                </a:solidFill>
                <a:highlight>
                  <a:srgbClr val="FFFFFF"/>
                </a:highlight>
                <a:latin typeface="Times New Roman"/>
                <a:ea typeface="Times New Roman"/>
                <a:cs typeface="Times New Roman"/>
                <a:sym typeface="Times New Roman"/>
              </a:rPr>
              <a:t>Python</a:t>
            </a:r>
            <a:r>
              <a:rPr lang="en-US" sz="1800">
                <a:solidFill>
                  <a:srgbClr val="202124"/>
                </a:solidFill>
                <a:highlight>
                  <a:srgbClr val="FFFFFF"/>
                </a:highlight>
                <a:latin typeface="Times New Roman"/>
                <a:ea typeface="Times New Roman"/>
                <a:cs typeface="Times New Roman"/>
                <a:sym typeface="Times New Roman"/>
              </a:rPr>
              <a:t> that </a:t>
            </a:r>
            <a:r>
              <a:rPr b="1" lang="en-US" sz="1800">
                <a:solidFill>
                  <a:srgbClr val="202124"/>
                </a:solidFill>
                <a:highlight>
                  <a:srgbClr val="FFFFFF"/>
                </a:highlight>
                <a:latin typeface="Times New Roman"/>
                <a:ea typeface="Times New Roman"/>
                <a:cs typeface="Times New Roman"/>
                <a:sym typeface="Times New Roman"/>
              </a:rPr>
              <a:t>inserts</a:t>
            </a:r>
            <a:r>
              <a:rPr lang="en-US" sz="1800">
                <a:solidFill>
                  <a:srgbClr val="202124"/>
                </a:solidFill>
                <a:highlight>
                  <a:srgbClr val="FFFFFF"/>
                </a:highlight>
                <a:latin typeface="Times New Roman"/>
                <a:ea typeface="Times New Roman"/>
                <a:cs typeface="Times New Roman"/>
                <a:sym typeface="Times New Roman"/>
              </a:rPr>
              <a:t> a given element at a given index in a list. </a:t>
            </a:r>
            <a:endParaRPr sz="1800">
              <a:solidFill>
                <a:srgbClr val="202124"/>
              </a:solidFill>
              <a:highlight>
                <a:srgbClr val="FFFFFF"/>
              </a:highlight>
              <a:latin typeface="Times New Roman"/>
              <a:ea typeface="Times New Roman"/>
              <a:cs typeface="Times New Roman"/>
              <a:sym typeface="Times New Roman"/>
            </a:endParaRPr>
          </a:p>
          <a:p>
            <a:pPr indent="-342900" lvl="0" marL="457200" rtl="0" algn="l">
              <a:spcBef>
                <a:spcPts val="600"/>
              </a:spcBef>
              <a:spcAft>
                <a:spcPts val="0"/>
              </a:spcAft>
              <a:buSzPts val="1800"/>
              <a:buChar char="➔"/>
            </a:pPr>
            <a:r>
              <a:rPr lang="en-US" sz="1800">
                <a:solidFill>
                  <a:srgbClr val="202124"/>
                </a:solidFill>
                <a:highlight>
                  <a:srgbClr val="FFFFFF"/>
                </a:highlight>
                <a:latin typeface="Times New Roman"/>
                <a:ea typeface="Times New Roman"/>
                <a:cs typeface="Times New Roman"/>
                <a:sym typeface="Times New Roman"/>
              </a:rPr>
              <a:t>The </a:t>
            </a:r>
            <a:r>
              <a:rPr b="1" lang="en-US" sz="1800">
                <a:solidFill>
                  <a:srgbClr val="202124"/>
                </a:solidFill>
                <a:highlight>
                  <a:srgbClr val="FFFFFF"/>
                </a:highlight>
                <a:latin typeface="Times New Roman"/>
                <a:ea typeface="Times New Roman"/>
                <a:cs typeface="Times New Roman"/>
                <a:sym typeface="Times New Roman"/>
              </a:rPr>
              <a:t>append</a:t>
            </a:r>
            <a:r>
              <a:rPr lang="en-US" sz="1800">
                <a:solidFill>
                  <a:srgbClr val="202124"/>
                </a:solidFill>
                <a:highlight>
                  <a:srgbClr val="FFFFFF"/>
                </a:highlight>
                <a:latin typeface="Times New Roman"/>
                <a:ea typeface="Times New Roman"/>
                <a:cs typeface="Times New Roman"/>
                <a:sym typeface="Times New Roman"/>
              </a:rPr>
              <a:t>() method in </a:t>
            </a:r>
            <a:endParaRPr sz="1800">
              <a:solidFill>
                <a:srgbClr val="202124"/>
              </a:solidFill>
              <a:highlight>
                <a:srgbClr val="FFFFFF"/>
              </a:highlight>
              <a:latin typeface="Times New Roman"/>
              <a:ea typeface="Times New Roman"/>
              <a:cs typeface="Times New Roman"/>
              <a:sym typeface="Times New Roman"/>
            </a:endParaRPr>
          </a:p>
          <a:p>
            <a:pPr indent="0" lvl="0" marL="457200" rtl="0" algn="l">
              <a:spcBef>
                <a:spcPts val="600"/>
              </a:spcBef>
              <a:spcAft>
                <a:spcPts val="0"/>
              </a:spcAft>
              <a:buNone/>
            </a:pPr>
            <a:r>
              <a:rPr b="1" lang="en-US" sz="1800">
                <a:solidFill>
                  <a:srgbClr val="202124"/>
                </a:solidFill>
                <a:highlight>
                  <a:srgbClr val="FFFFFF"/>
                </a:highlight>
                <a:latin typeface="Times New Roman"/>
                <a:ea typeface="Times New Roman"/>
                <a:cs typeface="Times New Roman"/>
                <a:sym typeface="Times New Roman"/>
              </a:rPr>
              <a:t>python</a:t>
            </a:r>
            <a:r>
              <a:rPr lang="en-US" sz="1800">
                <a:solidFill>
                  <a:srgbClr val="202124"/>
                </a:solidFill>
                <a:highlight>
                  <a:srgbClr val="FFFFFF"/>
                </a:highlight>
                <a:latin typeface="Times New Roman"/>
                <a:ea typeface="Times New Roman"/>
                <a:cs typeface="Times New Roman"/>
                <a:sym typeface="Times New Roman"/>
              </a:rPr>
              <a:t> adds a single item to</a:t>
            </a:r>
            <a:endParaRPr sz="1800">
              <a:solidFill>
                <a:srgbClr val="202124"/>
              </a:solidFill>
              <a:highlight>
                <a:srgbClr val="FFFFFF"/>
              </a:highlight>
              <a:latin typeface="Times New Roman"/>
              <a:ea typeface="Times New Roman"/>
              <a:cs typeface="Times New Roman"/>
              <a:sym typeface="Times New Roman"/>
            </a:endParaRPr>
          </a:p>
          <a:p>
            <a:pPr indent="0" lvl="0" marL="457200" rtl="0" algn="l">
              <a:spcBef>
                <a:spcPts val="600"/>
              </a:spcBef>
              <a:spcAft>
                <a:spcPts val="0"/>
              </a:spcAft>
              <a:buNone/>
            </a:pPr>
            <a:r>
              <a:rPr lang="en-US" sz="1800">
                <a:solidFill>
                  <a:srgbClr val="202124"/>
                </a:solidFill>
                <a:highlight>
                  <a:srgbClr val="FFFFFF"/>
                </a:highlight>
                <a:latin typeface="Times New Roman"/>
                <a:ea typeface="Times New Roman"/>
                <a:cs typeface="Times New Roman"/>
                <a:sym typeface="Times New Roman"/>
              </a:rPr>
              <a:t> the existing list. It doesn't </a:t>
            </a:r>
            <a:endParaRPr sz="1800">
              <a:solidFill>
                <a:srgbClr val="202124"/>
              </a:solidFill>
              <a:highlight>
                <a:srgbClr val="FFFFFF"/>
              </a:highlight>
              <a:latin typeface="Times New Roman"/>
              <a:ea typeface="Times New Roman"/>
              <a:cs typeface="Times New Roman"/>
              <a:sym typeface="Times New Roman"/>
            </a:endParaRPr>
          </a:p>
          <a:p>
            <a:pPr indent="0" lvl="0" marL="457200" rtl="0" algn="l">
              <a:spcBef>
                <a:spcPts val="600"/>
              </a:spcBef>
              <a:spcAft>
                <a:spcPts val="0"/>
              </a:spcAft>
              <a:buNone/>
            </a:pPr>
            <a:r>
              <a:rPr lang="en-US" sz="1800">
                <a:solidFill>
                  <a:srgbClr val="202124"/>
                </a:solidFill>
                <a:highlight>
                  <a:srgbClr val="FFFFFF"/>
                </a:highlight>
                <a:latin typeface="Times New Roman"/>
                <a:ea typeface="Times New Roman"/>
                <a:cs typeface="Times New Roman"/>
                <a:sym typeface="Times New Roman"/>
              </a:rPr>
              <a:t>return a new list of items but </a:t>
            </a:r>
            <a:endParaRPr sz="1800">
              <a:solidFill>
                <a:srgbClr val="202124"/>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rPr lang="en-US" sz="1800">
                <a:solidFill>
                  <a:srgbClr val="202124"/>
                </a:solidFill>
                <a:highlight>
                  <a:srgbClr val="FFFFFF"/>
                </a:highlight>
                <a:latin typeface="Times New Roman"/>
                <a:ea typeface="Times New Roman"/>
                <a:cs typeface="Times New Roman"/>
                <a:sym typeface="Times New Roman"/>
              </a:rPr>
              <a:t>        will modify the original list</a:t>
            </a:r>
            <a:endParaRPr sz="1800">
              <a:solidFill>
                <a:srgbClr val="202124"/>
              </a:solidFill>
              <a:highlight>
                <a:srgbClr val="FFFFFF"/>
              </a:highlight>
              <a:latin typeface="Times New Roman"/>
              <a:ea typeface="Times New Roman"/>
              <a:cs typeface="Times New Roman"/>
              <a:sym typeface="Times New Roman"/>
            </a:endParaRPr>
          </a:p>
          <a:p>
            <a:pPr indent="0" lvl="0" marL="457200" rtl="0" algn="l">
              <a:spcBef>
                <a:spcPts val="600"/>
              </a:spcBef>
              <a:spcAft>
                <a:spcPts val="0"/>
              </a:spcAft>
              <a:buNone/>
            </a:pPr>
            <a:r>
              <a:rPr lang="en-US" sz="1800">
                <a:solidFill>
                  <a:srgbClr val="202124"/>
                </a:solidFill>
                <a:highlight>
                  <a:srgbClr val="FFFFFF"/>
                </a:highlight>
                <a:latin typeface="Times New Roman"/>
                <a:ea typeface="Times New Roman"/>
                <a:cs typeface="Times New Roman"/>
                <a:sym typeface="Times New Roman"/>
              </a:rPr>
              <a:t>by adding the item to the </a:t>
            </a:r>
            <a:endParaRPr sz="1800">
              <a:solidFill>
                <a:srgbClr val="202124"/>
              </a:solidFill>
              <a:highlight>
                <a:srgbClr val="FFFFFF"/>
              </a:highlight>
              <a:latin typeface="Times New Roman"/>
              <a:ea typeface="Times New Roman"/>
              <a:cs typeface="Times New Roman"/>
              <a:sym typeface="Times New Roman"/>
            </a:endParaRPr>
          </a:p>
          <a:p>
            <a:pPr indent="0" lvl="0" marL="457200" rtl="0" algn="l">
              <a:spcBef>
                <a:spcPts val="600"/>
              </a:spcBef>
              <a:spcAft>
                <a:spcPts val="0"/>
              </a:spcAft>
              <a:buNone/>
            </a:pPr>
            <a:r>
              <a:rPr lang="en-US" sz="1800">
                <a:solidFill>
                  <a:srgbClr val="202124"/>
                </a:solidFill>
                <a:highlight>
                  <a:srgbClr val="FFFFFF"/>
                </a:highlight>
                <a:latin typeface="Times New Roman"/>
                <a:ea typeface="Times New Roman"/>
                <a:cs typeface="Times New Roman"/>
                <a:sym typeface="Times New Roman"/>
              </a:rPr>
              <a:t>end of the list.</a:t>
            </a:r>
            <a:endParaRPr b="1" sz="1800">
              <a:solidFill>
                <a:srgbClr val="202124"/>
              </a:solidFill>
              <a:highlight>
                <a:srgbClr val="FFFFFF"/>
              </a:highlight>
              <a:latin typeface="Times New Roman"/>
              <a:ea typeface="Times New Roman"/>
              <a:cs typeface="Times New Roman"/>
              <a:sym typeface="Times New Roman"/>
            </a:endParaRPr>
          </a:p>
          <a:p>
            <a:pPr indent="0" lvl="0" marL="457200" marR="0" rtl="0" algn="l">
              <a:lnSpc>
                <a:spcPct val="100000"/>
              </a:lnSpc>
              <a:spcBef>
                <a:spcPts val="600"/>
              </a:spcBef>
              <a:spcAft>
                <a:spcPts val="0"/>
              </a:spcAft>
              <a:buNone/>
            </a:pPr>
            <a:r>
              <a:t/>
            </a:r>
            <a:endParaRPr sz="1800">
              <a:solidFill>
                <a:srgbClr val="202124"/>
              </a:solidFill>
              <a:highlight>
                <a:srgbClr val="FFFFFF"/>
              </a:highlight>
              <a:latin typeface="Times New Roman"/>
              <a:ea typeface="Times New Roman"/>
              <a:cs typeface="Times New Roman"/>
              <a:sym typeface="Times New Roman"/>
            </a:endParaRPr>
          </a:p>
        </p:txBody>
      </p:sp>
      <p:sp>
        <p:nvSpPr>
          <p:cNvPr id="579" name="Google Shape;579;gb3c1aef370_4_30"/>
          <p:cNvSpPr txBox="1"/>
          <p:nvPr>
            <p:ph type="title"/>
          </p:nvPr>
        </p:nvSpPr>
        <p:spPr>
          <a:xfrm>
            <a:off x="228600" y="523433"/>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Program code</a:t>
            </a:r>
            <a:endParaRPr sz="2400">
              <a:latin typeface="Times New Roman"/>
              <a:ea typeface="Times New Roman"/>
              <a:cs typeface="Times New Roman"/>
              <a:sym typeface="Times New Roman"/>
            </a:endParaRPr>
          </a:p>
        </p:txBody>
      </p:sp>
      <p:sp>
        <p:nvSpPr>
          <p:cNvPr id="580" name="Google Shape;580;gb3c1aef370_4_30"/>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81" name="Google Shape;581;gb3c1aef370_4_30"/>
          <p:cNvPicPr preferRelativeResize="0"/>
          <p:nvPr/>
        </p:nvPicPr>
        <p:blipFill rotWithShape="1">
          <a:blip r:embed="rId3">
            <a:alphaModFix/>
          </a:blip>
          <a:srcRect b="21905" l="0" r="30381" t="0"/>
          <a:stretch/>
        </p:blipFill>
        <p:spPr>
          <a:xfrm>
            <a:off x="3489500" y="3291675"/>
            <a:ext cx="5654499" cy="3566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b3c1aef370_4_37"/>
          <p:cNvSpPr txBox="1"/>
          <p:nvPr>
            <p:ph idx="1" type="body"/>
          </p:nvPr>
        </p:nvSpPr>
        <p:spPr>
          <a:xfrm>
            <a:off x="9450" y="2230725"/>
            <a:ext cx="9144000" cy="419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600"/>
              </a:spcBef>
              <a:spcAft>
                <a:spcPts val="0"/>
              </a:spcAft>
              <a:buSzPts val="1800"/>
              <a:buFont typeface="Times New Roman"/>
              <a:buChar char="➔"/>
            </a:pPr>
            <a:r>
              <a:rPr lang="en-US" sz="1800">
                <a:solidFill>
                  <a:schemeClr val="dk1"/>
                </a:solidFill>
                <a:highlight>
                  <a:srgbClr val="FFFFFF"/>
                </a:highlight>
                <a:latin typeface="Times New Roman"/>
                <a:ea typeface="Times New Roman"/>
                <a:cs typeface="Times New Roman"/>
                <a:sym typeface="Times New Roman"/>
              </a:rPr>
              <a:t>The button widget is used to add various types of buttons to the python application. Python allows us to configure the look of the button according to our requirements.</a:t>
            </a:r>
            <a:endParaRPr sz="1800">
              <a:latin typeface="Times New Roman"/>
              <a:ea typeface="Times New Roman"/>
              <a:cs typeface="Times New Roman"/>
              <a:sym typeface="Times New Roman"/>
            </a:endParaRPr>
          </a:p>
          <a:p>
            <a:pPr indent="-342900" lvl="0" marL="457200" marR="0" rtl="0" algn="l">
              <a:lnSpc>
                <a:spcPct val="100000"/>
              </a:lnSpc>
              <a:spcBef>
                <a:spcPts val="600"/>
              </a:spcBef>
              <a:spcAft>
                <a:spcPts val="0"/>
              </a:spcAft>
              <a:buSzPts val="1800"/>
              <a:buFont typeface="Times New Roman"/>
              <a:buChar char="➔"/>
            </a:pPr>
            <a:r>
              <a:rPr lang="en-US" sz="1800">
                <a:latin typeface="Times New Roman"/>
                <a:ea typeface="Times New Roman"/>
                <a:cs typeface="Times New Roman"/>
                <a:sym typeface="Times New Roman"/>
              </a:rPr>
              <a:t>Syntax : </a:t>
            </a:r>
            <a:r>
              <a:rPr lang="en-US" sz="1800">
                <a:solidFill>
                  <a:schemeClr val="dk1"/>
                </a:solidFill>
                <a:latin typeface="Times New Roman"/>
                <a:ea typeface="Times New Roman"/>
                <a:cs typeface="Times New Roman"/>
                <a:sym typeface="Times New Roman"/>
              </a:rPr>
              <a:t>W = Button(parent, options)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solidFill>
                  <a:srgbClr val="000000"/>
                </a:solidFill>
                <a:highlight>
                  <a:srgbClr val="FFFFFF"/>
                </a:highlight>
                <a:latin typeface="Times New Roman"/>
                <a:ea typeface="Times New Roman"/>
                <a:cs typeface="Times New Roman"/>
                <a:sym typeface="Times New Roman"/>
              </a:rPr>
              <a:t>Width; The width of the button. It exists as a number of letters for textual buttons or pixels for image buttons.</a:t>
            </a:r>
            <a:endParaRPr sz="1800">
              <a:solidFill>
                <a:srgbClr val="000000"/>
              </a:solidFill>
              <a:highlight>
                <a:srgbClr val="FFFFFF"/>
              </a:highlight>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solidFill>
                  <a:srgbClr val="000000"/>
                </a:solidFill>
                <a:highlight>
                  <a:srgbClr val="FFFFFF"/>
                </a:highlight>
                <a:latin typeface="Times New Roman"/>
                <a:ea typeface="Times New Roman"/>
                <a:cs typeface="Times New Roman"/>
                <a:sym typeface="Times New Roman"/>
              </a:rPr>
              <a:t>Height; The height of the button. The height is represented in the number of text lines for the textual lines or the number of pixels for the images.</a:t>
            </a:r>
            <a:endParaRPr sz="1800">
              <a:solidFill>
                <a:srgbClr val="000000"/>
              </a:solidFill>
              <a:highlight>
                <a:srgbClr val="FFFFFF"/>
              </a:highlight>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solidFill>
                  <a:srgbClr val="000000"/>
                </a:solidFill>
                <a:highlight>
                  <a:srgbClr val="FFFFFF"/>
                </a:highlight>
                <a:latin typeface="Times New Roman"/>
                <a:ea typeface="Times New Roman"/>
                <a:cs typeface="Times New Roman"/>
                <a:sym typeface="Times New Roman"/>
              </a:rPr>
              <a:t>Bg; It represents the background color of the button.</a:t>
            </a:r>
            <a:endParaRPr sz="1800">
              <a:solidFill>
                <a:srgbClr val="000000"/>
              </a:solidFill>
              <a:highlight>
                <a:srgbClr val="FFFFFF"/>
              </a:highlight>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solidFill>
                  <a:srgbClr val="000000"/>
                </a:solidFill>
                <a:highlight>
                  <a:srgbClr val="FFFFFF"/>
                </a:highlight>
                <a:latin typeface="Times New Roman"/>
                <a:ea typeface="Times New Roman"/>
                <a:cs typeface="Times New Roman"/>
                <a:sym typeface="Times New Roman"/>
              </a:rPr>
              <a:t>Bd; It represents the </a:t>
            </a:r>
            <a:endParaRPr sz="1800">
              <a:solidFill>
                <a:srgbClr val="000000"/>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1800">
                <a:solidFill>
                  <a:srgbClr val="000000"/>
                </a:solidFill>
                <a:highlight>
                  <a:srgbClr val="FFFFFF"/>
                </a:highlight>
                <a:latin typeface="Times New Roman"/>
                <a:ea typeface="Times New Roman"/>
                <a:cs typeface="Times New Roman"/>
                <a:sym typeface="Times New Roman"/>
              </a:rPr>
              <a:t>border width in pixels.</a:t>
            </a:r>
            <a:endParaRPr sz="1800">
              <a:solidFill>
                <a:srgbClr val="000000"/>
              </a:solidFill>
              <a:highlight>
                <a:srgbClr val="FFFFFF"/>
              </a:highlight>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solidFill>
                  <a:srgbClr val="000000"/>
                </a:solidFill>
                <a:highlight>
                  <a:srgbClr val="FFFFFF"/>
                </a:highlight>
                <a:latin typeface="Times New Roman"/>
                <a:ea typeface="Times New Roman"/>
                <a:cs typeface="Times New Roman"/>
                <a:sym typeface="Times New Roman"/>
              </a:rPr>
              <a:t>Fg; Foreground color </a:t>
            </a:r>
            <a:endParaRPr sz="1800">
              <a:solidFill>
                <a:srgbClr val="000000"/>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1800">
                <a:solidFill>
                  <a:srgbClr val="000000"/>
                </a:solidFill>
                <a:highlight>
                  <a:srgbClr val="FFFFFF"/>
                </a:highlight>
                <a:latin typeface="Times New Roman"/>
                <a:ea typeface="Times New Roman"/>
                <a:cs typeface="Times New Roman"/>
                <a:sym typeface="Times New Roman"/>
              </a:rPr>
              <a:t>of the button.</a:t>
            </a:r>
            <a:endParaRPr sz="1800">
              <a:solidFill>
                <a:srgbClr val="000000"/>
              </a:solidFill>
              <a:highlight>
                <a:srgbClr val="FFFFFF"/>
              </a:highlight>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US" sz="1800">
                <a:solidFill>
                  <a:srgbClr val="000000"/>
                </a:solidFill>
                <a:highlight>
                  <a:srgbClr val="FFFFFF"/>
                </a:highlight>
                <a:latin typeface="Times New Roman"/>
                <a:ea typeface="Times New Roman"/>
                <a:cs typeface="Times New Roman"/>
                <a:sym typeface="Times New Roman"/>
              </a:rPr>
              <a:t>Command; It is set to </a:t>
            </a:r>
            <a:endParaRPr sz="1800">
              <a:solidFill>
                <a:srgbClr val="000000"/>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1800">
                <a:solidFill>
                  <a:srgbClr val="000000"/>
                </a:solidFill>
                <a:highlight>
                  <a:srgbClr val="FFFFFF"/>
                </a:highlight>
                <a:latin typeface="Times New Roman"/>
                <a:ea typeface="Times New Roman"/>
                <a:cs typeface="Times New Roman"/>
                <a:sym typeface="Times New Roman"/>
              </a:rPr>
              <a:t>the function call </a:t>
            </a:r>
            <a:endParaRPr sz="1800">
              <a:solidFill>
                <a:srgbClr val="000000"/>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1800">
                <a:solidFill>
                  <a:srgbClr val="000000"/>
                </a:solidFill>
                <a:highlight>
                  <a:srgbClr val="FFFFFF"/>
                </a:highlight>
                <a:latin typeface="Times New Roman"/>
                <a:ea typeface="Times New Roman"/>
                <a:cs typeface="Times New Roman"/>
                <a:sym typeface="Times New Roman"/>
              </a:rPr>
              <a:t>which is scheduled</a:t>
            </a:r>
            <a:endParaRPr sz="1800">
              <a:solidFill>
                <a:srgbClr val="000000"/>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1800">
                <a:solidFill>
                  <a:srgbClr val="000000"/>
                </a:solidFill>
                <a:highlight>
                  <a:srgbClr val="FFFFFF"/>
                </a:highlight>
                <a:latin typeface="Times New Roman"/>
                <a:ea typeface="Times New Roman"/>
                <a:cs typeface="Times New Roman"/>
                <a:sym typeface="Times New Roman"/>
              </a:rPr>
              <a:t>when the function is </a:t>
            </a:r>
            <a:endParaRPr sz="1800">
              <a:solidFill>
                <a:srgbClr val="000000"/>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1800">
                <a:solidFill>
                  <a:srgbClr val="000000"/>
                </a:solidFill>
                <a:highlight>
                  <a:srgbClr val="FFFFFF"/>
                </a:highlight>
                <a:latin typeface="Times New Roman"/>
                <a:ea typeface="Times New Roman"/>
                <a:cs typeface="Times New Roman"/>
                <a:sym typeface="Times New Roman"/>
              </a:rPr>
              <a:t>called.</a:t>
            </a:r>
            <a:endParaRPr sz="1800">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t/>
            </a:r>
            <a:endParaRPr sz="1800">
              <a:solidFill>
                <a:srgbClr val="202124"/>
              </a:solidFill>
              <a:highlight>
                <a:srgbClr val="FFFFFF"/>
              </a:highlight>
              <a:latin typeface="Times New Roman"/>
              <a:ea typeface="Times New Roman"/>
              <a:cs typeface="Times New Roman"/>
              <a:sym typeface="Times New Roman"/>
            </a:endParaRPr>
          </a:p>
        </p:txBody>
      </p:sp>
      <p:sp>
        <p:nvSpPr>
          <p:cNvPr id="587" name="Google Shape;587;gb3c1aef370_4_37"/>
          <p:cNvSpPr txBox="1"/>
          <p:nvPr>
            <p:ph type="title"/>
          </p:nvPr>
        </p:nvSpPr>
        <p:spPr>
          <a:xfrm>
            <a:off x="228600" y="523433"/>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Program code</a:t>
            </a:r>
            <a:endParaRPr sz="2400">
              <a:latin typeface="Times New Roman"/>
              <a:ea typeface="Times New Roman"/>
              <a:cs typeface="Times New Roman"/>
              <a:sym typeface="Times New Roman"/>
            </a:endParaRPr>
          </a:p>
        </p:txBody>
      </p:sp>
      <p:sp>
        <p:nvSpPr>
          <p:cNvPr id="588" name="Google Shape;588;gb3c1aef370_4_37"/>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89" name="Google Shape;589;gb3c1aef370_4_37"/>
          <p:cNvPicPr preferRelativeResize="0"/>
          <p:nvPr/>
        </p:nvPicPr>
        <p:blipFill rotWithShape="1">
          <a:blip r:embed="rId3">
            <a:alphaModFix/>
          </a:blip>
          <a:srcRect b="49369" l="0" r="27351" t="0"/>
          <a:stretch/>
        </p:blipFill>
        <p:spPr>
          <a:xfrm>
            <a:off x="2670049" y="4088875"/>
            <a:ext cx="6348348" cy="2487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b3c1aef370_4_22"/>
          <p:cNvSpPr txBox="1"/>
          <p:nvPr>
            <p:ph idx="1" type="body"/>
          </p:nvPr>
        </p:nvSpPr>
        <p:spPr>
          <a:xfrm>
            <a:off x="76200" y="2074600"/>
            <a:ext cx="3967800" cy="4194000"/>
          </a:xfrm>
          <a:prstGeom prst="rect">
            <a:avLst/>
          </a:prstGeom>
          <a:noFill/>
          <a:ln>
            <a:noFill/>
          </a:ln>
        </p:spPr>
        <p:txBody>
          <a:bodyPr anchorCtr="0" anchor="ctr" bIns="91425" lIns="91425" spcFirstLastPara="1" rIns="91425" wrap="square" tIns="91425">
            <a:noAutofit/>
          </a:bodyPr>
          <a:lstStyle/>
          <a:p>
            <a:pPr indent="-323850" lvl="0" marL="457200" marR="0" rtl="0" algn="l">
              <a:lnSpc>
                <a:spcPct val="100000"/>
              </a:lnSpc>
              <a:spcBef>
                <a:spcPts val="600"/>
              </a:spcBef>
              <a:spcAft>
                <a:spcPts val="0"/>
              </a:spcAft>
              <a:buSzPts val="1500"/>
              <a:buFont typeface="Times New Roman"/>
              <a:buChar char="➔"/>
            </a:pPr>
            <a:r>
              <a:rPr lang="en-US" sz="1500">
                <a:solidFill>
                  <a:schemeClr val="dk1"/>
                </a:solidFill>
                <a:latin typeface="Times New Roman"/>
                <a:ea typeface="Times New Roman"/>
                <a:cs typeface="Times New Roman"/>
                <a:sym typeface="Times New Roman"/>
              </a:rPr>
              <a:t>It is possible to use other extended widgets to implement new types of menus, such as the </a:t>
            </a:r>
            <a:r>
              <a:rPr i="1" lang="en-US" sz="1500">
                <a:solidFill>
                  <a:schemeClr val="dk1"/>
                </a:solidFill>
                <a:latin typeface="Times New Roman"/>
                <a:ea typeface="Times New Roman"/>
                <a:cs typeface="Times New Roman"/>
                <a:sym typeface="Times New Roman"/>
              </a:rPr>
              <a:t>OptionMenu</a:t>
            </a:r>
            <a:r>
              <a:rPr lang="en-US" sz="1500">
                <a:solidFill>
                  <a:schemeClr val="dk1"/>
                </a:solidFill>
                <a:latin typeface="Times New Roman"/>
                <a:ea typeface="Times New Roman"/>
                <a:cs typeface="Times New Roman"/>
                <a:sym typeface="Times New Roman"/>
              </a:rPr>
              <a:t> widget, which implements a special type that generates a pop-up list of items within a selection.</a:t>
            </a:r>
            <a:endParaRPr sz="1500">
              <a:latin typeface="Times New Roman"/>
              <a:ea typeface="Times New Roman"/>
              <a:cs typeface="Times New Roman"/>
              <a:sym typeface="Times New Roman"/>
            </a:endParaRPr>
          </a:p>
          <a:p>
            <a:pPr indent="-323850" lvl="0" marL="457200" marR="25400" rtl="0" algn="just">
              <a:lnSpc>
                <a:spcPct val="100000"/>
              </a:lnSpc>
              <a:spcBef>
                <a:spcPts val="0"/>
              </a:spcBef>
              <a:spcAft>
                <a:spcPts val="0"/>
              </a:spcAft>
              <a:buSzPts val="1500"/>
              <a:buFont typeface="Times New Roman"/>
              <a:buChar char="➔"/>
            </a:pPr>
            <a:r>
              <a:rPr lang="en-US" sz="1500">
                <a:solidFill>
                  <a:schemeClr val="dk1"/>
                </a:solidFill>
                <a:latin typeface="Times New Roman"/>
                <a:ea typeface="Times New Roman"/>
                <a:cs typeface="Times New Roman"/>
                <a:sym typeface="Times New Roman"/>
              </a:rPr>
              <a:t>Here is the simple syntax to create this widget −</a:t>
            </a:r>
            <a:endParaRPr sz="1500">
              <a:solidFill>
                <a:schemeClr val="dk1"/>
              </a:solidFill>
              <a:latin typeface="Times New Roman"/>
              <a:ea typeface="Times New Roman"/>
              <a:cs typeface="Times New Roman"/>
              <a:sym typeface="Times New Roman"/>
            </a:endParaRPr>
          </a:p>
          <a:p>
            <a:pPr indent="0" lvl="0" marL="457200" marR="50800" rtl="0" algn="l">
              <a:lnSpc>
                <a:spcPct val="100000"/>
              </a:lnSpc>
              <a:spcBef>
                <a:spcPts val="700"/>
              </a:spcBef>
              <a:spcAft>
                <a:spcPts val="0"/>
              </a:spcAft>
              <a:buNone/>
            </a:pPr>
            <a:r>
              <a:rPr lang="en-US" sz="1500">
                <a:solidFill>
                  <a:schemeClr val="dk1"/>
                </a:solidFill>
                <a:latin typeface="Times New Roman"/>
                <a:ea typeface="Times New Roman"/>
                <a:cs typeface="Times New Roman"/>
                <a:sym typeface="Times New Roman"/>
              </a:rPr>
              <a:t>w = Menu ( master, option, ... )</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1500">
                <a:solidFill>
                  <a:schemeClr val="dk1"/>
                </a:solidFill>
                <a:latin typeface="Times New Roman"/>
                <a:ea typeface="Times New Roman"/>
                <a:cs typeface="Times New Roman"/>
                <a:sym typeface="Times New Roman"/>
              </a:rPr>
              <a:t>master − This represents the parent window.</a:t>
            </a:r>
            <a:endParaRPr sz="1500">
              <a:solidFill>
                <a:schemeClr val="dk1"/>
              </a:solidFill>
              <a:latin typeface="Times New Roman"/>
              <a:ea typeface="Times New Roman"/>
              <a:cs typeface="Times New Roman"/>
              <a:sym typeface="Times New Roman"/>
            </a:endParaRPr>
          </a:p>
          <a:p>
            <a:pPr indent="0" lvl="0" marL="457200" rtl="0" algn="l">
              <a:lnSpc>
                <a:spcPct val="100000"/>
              </a:lnSpc>
              <a:spcBef>
                <a:spcPts val="400"/>
              </a:spcBef>
              <a:spcAft>
                <a:spcPts val="0"/>
              </a:spcAft>
              <a:buNone/>
            </a:pPr>
            <a:r>
              <a:rPr lang="en-US" sz="1500">
                <a:solidFill>
                  <a:schemeClr val="dk1"/>
                </a:solidFill>
                <a:latin typeface="Times New Roman"/>
                <a:ea typeface="Times New Roman"/>
                <a:cs typeface="Times New Roman"/>
                <a:sym typeface="Times New Roman"/>
              </a:rPr>
              <a:t>options − options can be used as key-value pairs separated by commas.</a:t>
            </a:r>
            <a:endParaRPr sz="1500">
              <a:solidFill>
                <a:schemeClr val="dk1"/>
              </a:solidFill>
              <a:latin typeface="Times New Roman"/>
              <a:ea typeface="Times New Roman"/>
              <a:cs typeface="Times New Roman"/>
              <a:sym typeface="Times New Roman"/>
            </a:endParaRPr>
          </a:p>
          <a:p>
            <a:pPr indent="-323850" lvl="0" marL="457200" marR="25400" rtl="0" algn="just">
              <a:lnSpc>
                <a:spcPct val="100000"/>
              </a:lnSpc>
              <a:spcBef>
                <a:spcPts val="600"/>
              </a:spcBef>
              <a:spcAft>
                <a:spcPts val="0"/>
              </a:spcAft>
              <a:buSzPts val="1500"/>
              <a:buFont typeface="Times New Roman"/>
              <a:buChar char="➔"/>
            </a:pPr>
            <a:r>
              <a:rPr lang="en-US" sz="1500">
                <a:solidFill>
                  <a:schemeClr val="dk1"/>
                </a:solidFill>
                <a:latin typeface="Times New Roman"/>
                <a:ea typeface="Times New Roman"/>
                <a:cs typeface="Times New Roman"/>
                <a:sym typeface="Times New Roman"/>
              </a:rPr>
              <a:t>Tearoff: Normally, a menu can be torn off, the first position (position 0) in the list of choices is occupied by the tear-off element, and the additional choices are added starting at position 1. If you set tearoff=0, the menu will not have a tear-off feature, and choices will be added starting at position 0.</a:t>
            </a:r>
            <a:endParaRPr sz="1500">
              <a:solidFill>
                <a:srgbClr val="202124"/>
              </a:solidFill>
              <a:latin typeface="Times New Roman"/>
              <a:ea typeface="Times New Roman"/>
              <a:cs typeface="Times New Roman"/>
              <a:sym typeface="Times New Roman"/>
            </a:endParaRPr>
          </a:p>
        </p:txBody>
      </p:sp>
      <p:sp>
        <p:nvSpPr>
          <p:cNvPr id="595" name="Google Shape;595;gb3c1aef370_4_22"/>
          <p:cNvSpPr txBox="1"/>
          <p:nvPr>
            <p:ph type="title"/>
          </p:nvPr>
        </p:nvSpPr>
        <p:spPr>
          <a:xfrm>
            <a:off x="228600" y="523433"/>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Program code</a:t>
            </a:r>
            <a:endParaRPr sz="2400">
              <a:latin typeface="Times New Roman"/>
              <a:ea typeface="Times New Roman"/>
              <a:cs typeface="Times New Roman"/>
              <a:sym typeface="Times New Roman"/>
            </a:endParaRPr>
          </a:p>
        </p:txBody>
      </p:sp>
      <p:sp>
        <p:nvSpPr>
          <p:cNvPr id="596" name="Google Shape;596;gb3c1aef370_4_22"/>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97" name="Google Shape;597;gb3c1aef370_4_22"/>
          <p:cNvPicPr preferRelativeResize="0"/>
          <p:nvPr/>
        </p:nvPicPr>
        <p:blipFill rotWithShape="1">
          <a:blip r:embed="rId3">
            <a:alphaModFix/>
          </a:blip>
          <a:srcRect b="20286" l="0" r="53929" t="0"/>
          <a:stretch/>
        </p:blipFill>
        <p:spPr>
          <a:xfrm>
            <a:off x="4044025" y="1655925"/>
            <a:ext cx="5015426" cy="4878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grpSp>
        <p:nvGrpSpPr>
          <p:cNvPr id="602" name="Google Shape;602;g53fc2458a6_0_0"/>
          <p:cNvGrpSpPr/>
          <p:nvPr/>
        </p:nvGrpSpPr>
        <p:grpSpPr>
          <a:xfrm>
            <a:off x="1090979" y="54976"/>
            <a:ext cx="8036508" cy="2756198"/>
            <a:chOff x="185742" y="1287960"/>
            <a:chExt cx="8036508" cy="2067200"/>
          </a:xfrm>
        </p:grpSpPr>
        <p:sp>
          <p:nvSpPr>
            <p:cNvPr id="603" name="Google Shape;603;g53fc2458a6_0_0"/>
            <p:cNvSpPr/>
            <p:nvPr/>
          </p:nvSpPr>
          <p:spPr>
            <a:xfrm>
              <a:off x="6978450" y="12879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04" name="Google Shape;604;g53fc2458a6_0_0"/>
            <p:cNvSpPr/>
            <p:nvPr/>
          </p:nvSpPr>
          <p:spPr>
            <a:xfrm flipH="1" rot="10800000">
              <a:off x="1423250" y="1697050"/>
              <a:ext cx="55665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05" name="Google Shape;605;g53fc2458a6_0_0"/>
            <p:cNvSpPr/>
            <p:nvPr/>
          </p:nvSpPr>
          <p:spPr>
            <a:xfrm flipH="1" rot="10800000">
              <a:off x="6978445"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06" name="Google Shape;606;g53fc2458a6_0_0"/>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07" name="Google Shape;607;g53fc2458a6_0_0"/>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608" name="Google Shape;608;g53fc2458a6_0_0"/>
          <p:cNvSpPr txBox="1"/>
          <p:nvPr>
            <p:ph idx="4294967295" type="ctrTitle"/>
          </p:nvPr>
        </p:nvSpPr>
        <p:spPr>
          <a:xfrm>
            <a:off x="2513725" y="418950"/>
            <a:ext cx="4164300" cy="163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Roboto Condensed"/>
              <a:buNone/>
            </a:pPr>
            <a:r>
              <a:rPr lang="en-US" sz="4000">
                <a:solidFill>
                  <a:srgbClr val="3F5378"/>
                </a:solidFill>
              </a:rPr>
              <a:t>Project Outputs (Snapshots)</a:t>
            </a:r>
            <a:endParaRPr b="1" i="0" sz="4000" u="none" cap="none" strike="noStrike">
              <a:solidFill>
                <a:srgbClr val="3F5378"/>
              </a:solidFill>
              <a:latin typeface="Roboto Condensed"/>
              <a:ea typeface="Roboto Condensed"/>
              <a:cs typeface="Roboto Condensed"/>
              <a:sym typeface="Roboto Condensed"/>
            </a:endParaRPr>
          </a:p>
        </p:txBody>
      </p:sp>
      <p:pic>
        <p:nvPicPr>
          <p:cNvPr id="609" name="Google Shape;609;g53fc2458a6_0_0"/>
          <p:cNvPicPr preferRelativeResize="0"/>
          <p:nvPr/>
        </p:nvPicPr>
        <p:blipFill rotWithShape="1">
          <a:blip r:embed="rId3">
            <a:alphaModFix/>
          </a:blip>
          <a:srcRect b="5065" l="33596" r="31378" t="15029"/>
          <a:stretch/>
        </p:blipFill>
        <p:spPr>
          <a:xfrm>
            <a:off x="399775" y="2456425"/>
            <a:ext cx="3268400" cy="4185000"/>
          </a:xfrm>
          <a:prstGeom prst="rect">
            <a:avLst/>
          </a:prstGeom>
          <a:noFill/>
          <a:ln>
            <a:noFill/>
          </a:ln>
        </p:spPr>
      </p:pic>
      <p:pic>
        <p:nvPicPr>
          <p:cNvPr id="610" name="Google Shape;610;g53fc2458a6_0_0"/>
          <p:cNvPicPr preferRelativeResize="0"/>
          <p:nvPr/>
        </p:nvPicPr>
        <p:blipFill rotWithShape="1">
          <a:blip r:embed="rId4">
            <a:alphaModFix/>
          </a:blip>
          <a:srcRect b="5224" l="33573" r="31505" t="15011"/>
          <a:stretch/>
        </p:blipFill>
        <p:spPr>
          <a:xfrm>
            <a:off x="6189499" y="2377150"/>
            <a:ext cx="2803250" cy="3599625"/>
          </a:xfrm>
          <a:prstGeom prst="rect">
            <a:avLst/>
          </a:prstGeom>
          <a:noFill/>
          <a:ln>
            <a:noFill/>
          </a:ln>
        </p:spPr>
      </p:pic>
      <p:sp>
        <p:nvSpPr>
          <p:cNvPr id="611" name="Google Shape;611;g53fc2458a6_0_0"/>
          <p:cNvSpPr txBox="1"/>
          <p:nvPr>
            <p:ph idx="4294967295" type="body"/>
          </p:nvPr>
        </p:nvSpPr>
        <p:spPr>
          <a:xfrm>
            <a:off x="3809375" y="2549600"/>
            <a:ext cx="20991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latin typeface="Calibri"/>
                <a:ea typeface="Calibri"/>
                <a:cs typeface="Calibri"/>
                <a:sym typeface="Calibri"/>
              </a:rPr>
              <a:t>Fig 1. </a:t>
            </a:r>
            <a:r>
              <a:rPr b="1" lang="en-US" sz="1800">
                <a:solidFill>
                  <a:schemeClr val="dk1"/>
                </a:solidFill>
                <a:latin typeface="Calibri"/>
                <a:ea typeface="Calibri"/>
                <a:cs typeface="Calibri"/>
                <a:sym typeface="Calibri"/>
              </a:rPr>
              <a:t>Standard calculator using python </a:t>
            </a:r>
            <a:endParaRPr b="1" sz="1800">
              <a:solidFill>
                <a:schemeClr val="dk1"/>
              </a:solidFill>
              <a:latin typeface="Calibri"/>
              <a:ea typeface="Calibri"/>
              <a:cs typeface="Calibri"/>
              <a:sym typeface="Calibri"/>
            </a:endParaRPr>
          </a:p>
          <a:p>
            <a:pPr indent="0" lvl="0" marL="0" rtl="0" algn="l">
              <a:spcBef>
                <a:spcPts val="800"/>
              </a:spcBef>
              <a:spcAft>
                <a:spcPts val="0"/>
              </a:spcAft>
              <a:buNone/>
            </a:pPr>
            <a:r>
              <a:rPr b="1" lang="en-US"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a:p>
            <a:pPr indent="0" lvl="0" marL="0" rtl="0" algn="l">
              <a:spcBef>
                <a:spcPts val="800"/>
              </a:spcBef>
              <a:spcAft>
                <a:spcPts val="0"/>
              </a:spcAft>
              <a:buNone/>
            </a:pPr>
            <a:r>
              <a:t/>
            </a:r>
            <a:endParaRPr b="1" sz="1800">
              <a:solidFill>
                <a:schemeClr val="dk1"/>
              </a:solidFill>
              <a:latin typeface="Calibri"/>
              <a:ea typeface="Calibri"/>
              <a:cs typeface="Calibri"/>
              <a:sym typeface="Calibri"/>
            </a:endParaRPr>
          </a:p>
          <a:p>
            <a:pPr indent="0" lvl="0" marL="0" rtl="0" algn="l">
              <a:spcBef>
                <a:spcPts val="800"/>
              </a:spcBef>
              <a:spcAft>
                <a:spcPts val="0"/>
              </a:spcAft>
              <a:buNone/>
            </a:pPr>
            <a:r>
              <a:t/>
            </a:r>
            <a:endParaRPr b="1" sz="1800">
              <a:solidFill>
                <a:schemeClr val="dk1"/>
              </a:solidFill>
              <a:latin typeface="Calibri"/>
              <a:ea typeface="Calibri"/>
              <a:cs typeface="Calibri"/>
              <a:sym typeface="Calibri"/>
            </a:endParaRPr>
          </a:p>
          <a:p>
            <a:pPr indent="0" lvl="0" marL="0" rtl="0" algn="l">
              <a:spcBef>
                <a:spcPts val="800"/>
              </a:spcBef>
              <a:spcAft>
                <a:spcPts val="0"/>
              </a:spcAft>
              <a:buNone/>
            </a:pPr>
            <a:r>
              <a:rPr b="1" lang="en-US" sz="1800">
                <a:solidFill>
                  <a:schemeClr val="dk1"/>
                </a:solidFill>
                <a:latin typeface="Calibri"/>
                <a:ea typeface="Calibri"/>
                <a:cs typeface="Calibri"/>
                <a:sym typeface="Calibri"/>
              </a:rPr>
              <a:t>Fig2. Steps to open scientific calculator</a:t>
            </a:r>
            <a:endParaRPr b="1" sz="1800">
              <a:solidFill>
                <a:schemeClr val="dk1"/>
              </a:solidFill>
              <a:latin typeface="Calibri"/>
              <a:ea typeface="Calibri"/>
              <a:cs typeface="Calibri"/>
              <a:sym typeface="Calibri"/>
            </a:endParaRPr>
          </a:p>
          <a:p>
            <a:pPr indent="0" lvl="0" marL="0" rtl="0" algn="l">
              <a:spcBef>
                <a:spcPts val="800"/>
              </a:spcBef>
              <a:spcAft>
                <a:spcPts val="0"/>
              </a:spcAft>
              <a:buNone/>
            </a:pPr>
            <a:r>
              <a:rPr b="1" lang="en-US" sz="1800">
                <a:solidFill>
                  <a:schemeClr val="dk1"/>
                </a:solidFill>
                <a:latin typeface="Calibri"/>
                <a:ea typeface="Calibri"/>
                <a:cs typeface="Calibri"/>
                <a:sym typeface="Calibri"/>
              </a:rPr>
              <a:t>                                 → </a:t>
            </a:r>
            <a:endParaRPr b="1" sz="1800">
              <a:solidFill>
                <a:schemeClr val="dk1"/>
              </a:solidFill>
              <a:latin typeface="Calibri"/>
              <a:ea typeface="Calibri"/>
              <a:cs typeface="Calibri"/>
              <a:sym typeface="Calibri"/>
            </a:endParaRPr>
          </a:p>
          <a:p>
            <a:pPr indent="0" lvl="0" marL="0" rtl="0" algn="l">
              <a:spcBef>
                <a:spcPts val="800"/>
              </a:spcBef>
              <a:spcAft>
                <a:spcPts val="80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grpSp>
        <p:nvGrpSpPr>
          <p:cNvPr id="616" name="Google Shape;616;gb3c1aef370_4_83"/>
          <p:cNvGrpSpPr/>
          <p:nvPr/>
        </p:nvGrpSpPr>
        <p:grpSpPr>
          <a:xfrm>
            <a:off x="1090979" y="54976"/>
            <a:ext cx="8036508" cy="2756198"/>
            <a:chOff x="185742" y="1287960"/>
            <a:chExt cx="8036508" cy="2067200"/>
          </a:xfrm>
        </p:grpSpPr>
        <p:sp>
          <p:nvSpPr>
            <p:cNvPr id="617" name="Google Shape;617;gb3c1aef370_4_83"/>
            <p:cNvSpPr/>
            <p:nvPr/>
          </p:nvSpPr>
          <p:spPr>
            <a:xfrm>
              <a:off x="6978450" y="12879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18" name="Google Shape;618;gb3c1aef370_4_83"/>
            <p:cNvSpPr/>
            <p:nvPr/>
          </p:nvSpPr>
          <p:spPr>
            <a:xfrm flipH="1" rot="10800000">
              <a:off x="1423250" y="1697050"/>
              <a:ext cx="55665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19" name="Google Shape;619;gb3c1aef370_4_83"/>
            <p:cNvSpPr/>
            <p:nvPr/>
          </p:nvSpPr>
          <p:spPr>
            <a:xfrm flipH="1" rot="10800000">
              <a:off x="6978445"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20" name="Google Shape;620;gb3c1aef370_4_83"/>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21" name="Google Shape;621;gb3c1aef370_4_83"/>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622" name="Google Shape;622;gb3c1aef370_4_83"/>
          <p:cNvSpPr txBox="1"/>
          <p:nvPr>
            <p:ph idx="4294967295" type="ctrTitle"/>
          </p:nvPr>
        </p:nvSpPr>
        <p:spPr>
          <a:xfrm>
            <a:off x="2513725" y="418950"/>
            <a:ext cx="4164300" cy="163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Roboto Condensed"/>
              <a:buNone/>
            </a:pPr>
            <a:r>
              <a:rPr lang="en-US" sz="4000">
                <a:solidFill>
                  <a:srgbClr val="3F5378"/>
                </a:solidFill>
              </a:rPr>
              <a:t>Project Outputs (Snapshots)</a:t>
            </a:r>
            <a:endParaRPr b="1" i="0" sz="4000" u="none" cap="none" strike="noStrike">
              <a:solidFill>
                <a:srgbClr val="3F5378"/>
              </a:solidFill>
              <a:latin typeface="Roboto Condensed"/>
              <a:ea typeface="Roboto Condensed"/>
              <a:cs typeface="Roboto Condensed"/>
              <a:sym typeface="Roboto Condensed"/>
            </a:endParaRPr>
          </a:p>
        </p:txBody>
      </p:sp>
      <p:pic>
        <p:nvPicPr>
          <p:cNvPr id="623" name="Google Shape;623;gb3c1aef370_4_83"/>
          <p:cNvPicPr preferRelativeResize="0"/>
          <p:nvPr/>
        </p:nvPicPr>
        <p:blipFill rotWithShape="1">
          <a:blip r:embed="rId3">
            <a:alphaModFix/>
          </a:blip>
          <a:srcRect b="4445" l="16314" r="14558" t="16315"/>
          <a:stretch/>
        </p:blipFill>
        <p:spPr>
          <a:xfrm>
            <a:off x="138875" y="2407300"/>
            <a:ext cx="4270273" cy="2756200"/>
          </a:xfrm>
          <a:prstGeom prst="rect">
            <a:avLst/>
          </a:prstGeom>
          <a:noFill/>
          <a:ln>
            <a:noFill/>
          </a:ln>
        </p:spPr>
      </p:pic>
      <p:pic>
        <p:nvPicPr>
          <p:cNvPr id="624" name="Google Shape;624;gb3c1aef370_4_83"/>
          <p:cNvPicPr preferRelativeResize="0"/>
          <p:nvPr/>
        </p:nvPicPr>
        <p:blipFill rotWithShape="1">
          <a:blip r:embed="rId4">
            <a:alphaModFix/>
          </a:blip>
          <a:srcRect b="4648" l="16443" r="14609" t="16561"/>
          <a:stretch/>
        </p:blipFill>
        <p:spPr>
          <a:xfrm>
            <a:off x="4571998" y="3313150"/>
            <a:ext cx="4430053" cy="2862496"/>
          </a:xfrm>
          <a:prstGeom prst="rect">
            <a:avLst/>
          </a:prstGeom>
          <a:noFill/>
          <a:ln>
            <a:noFill/>
          </a:ln>
        </p:spPr>
      </p:pic>
      <p:sp>
        <p:nvSpPr>
          <p:cNvPr id="625" name="Google Shape;625;gb3c1aef370_4_83"/>
          <p:cNvSpPr txBox="1"/>
          <p:nvPr>
            <p:ph idx="4294967295" type="body"/>
          </p:nvPr>
        </p:nvSpPr>
        <p:spPr>
          <a:xfrm>
            <a:off x="167350" y="5600650"/>
            <a:ext cx="40782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solidFill>
                  <a:schemeClr val="dk1"/>
                </a:solidFill>
                <a:latin typeface="Calibri"/>
                <a:ea typeface="Calibri"/>
                <a:cs typeface="Calibri"/>
                <a:sym typeface="Calibri"/>
              </a:rPr>
              <a:t>Fig 3. </a:t>
            </a:r>
            <a:r>
              <a:rPr b="1" lang="en-US" sz="2900">
                <a:solidFill>
                  <a:schemeClr val="dk1"/>
                </a:solidFill>
                <a:latin typeface="Calibri"/>
                <a:ea typeface="Calibri"/>
                <a:cs typeface="Calibri"/>
                <a:sym typeface="Calibri"/>
              </a:rPr>
              <a:t>Scientific </a:t>
            </a:r>
            <a:endParaRPr b="1" sz="2900">
              <a:solidFill>
                <a:schemeClr val="dk1"/>
              </a:solidFill>
              <a:latin typeface="Calibri"/>
              <a:ea typeface="Calibri"/>
              <a:cs typeface="Calibri"/>
              <a:sym typeface="Calibri"/>
            </a:endParaRPr>
          </a:p>
          <a:p>
            <a:pPr indent="0" lvl="0" marL="0" rtl="0" algn="l">
              <a:spcBef>
                <a:spcPts val="800"/>
              </a:spcBef>
              <a:spcAft>
                <a:spcPts val="0"/>
              </a:spcAft>
              <a:buNone/>
            </a:pPr>
            <a:r>
              <a:rPr b="1" lang="en-US" sz="2900">
                <a:solidFill>
                  <a:schemeClr val="dk1"/>
                </a:solidFill>
                <a:latin typeface="Calibri"/>
                <a:ea typeface="Calibri"/>
                <a:cs typeface="Calibri"/>
                <a:sym typeface="Calibri"/>
              </a:rPr>
              <a:t>calculator using python</a:t>
            </a:r>
            <a:endParaRPr b="1" sz="2900">
              <a:solidFill>
                <a:schemeClr val="dk1"/>
              </a:solidFill>
              <a:latin typeface="Calibri"/>
              <a:ea typeface="Calibri"/>
              <a:cs typeface="Calibri"/>
              <a:sym typeface="Calibri"/>
            </a:endParaRPr>
          </a:p>
          <a:p>
            <a:pPr indent="0" lvl="0" marL="0" rtl="0" algn="l">
              <a:spcBef>
                <a:spcPts val="800"/>
              </a:spcBef>
              <a:spcAft>
                <a:spcPts val="800"/>
              </a:spcAft>
              <a:buNone/>
            </a:pPr>
            <a:r>
              <a:t/>
            </a:r>
            <a:endParaRPr b="1" sz="2900">
              <a:solidFill>
                <a:schemeClr val="dk1"/>
              </a:solidFill>
              <a:latin typeface="Calibri"/>
              <a:ea typeface="Calibri"/>
              <a:cs typeface="Calibri"/>
              <a:sym typeface="Calibri"/>
            </a:endParaRPr>
          </a:p>
        </p:txBody>
      </p:sp>
      <p:sp>
        <p:nvSpPr>
          <p:cNvPr id="626" name="Google Shape;626;gb3c1aef370_4_83"/>
          <p:cNvSpPr txBox="1"/>
          <p:nvPr>
            <p:ph idx="4294967295" type="body"/>
          </p:nvPr>
        </p:nvSpPr>
        <p:spPr>
          <a:xfrm>
            <a:off x="6883750" y="2193475"/>
            <a:ext cx="2118300" cy="97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2900">
                <a:solidFill>
                  <a:schemeClr val="dk1"/>
                </a:solidFill>
                <a:latin typeface="Calibri"/>
                <a:ea typeface="Calibri"/>
                <a:cs typeface="Calibri"/>
                <a:sym typeface="Calibri"/>
              </a:rPr>
              <a:t>Fig 4. </a:t>
            </a:r>
            <a:endParaRPr b="1" sz="2900">
              <a:solidFill>
                <a:schemeClr val="dk1"/>
              </a:solidFill>
              <a:latin typeface="Calibri"/>
              <a:ea typeface="Calibri"/>
              <a:cs typeface="Calibri"/>
              <a:sym typeface="Calibri"/>
            </a:endParaRPr>
          </a:p>
          <a:p>
            <a:pPr indent="0" lvl="0" marL="0" rtl="0" algn="r">
              <a:spcBef>
                <a:spcPts val="800"/>
              </a:spcBef>
              <a:spcAft>
                <a:spcPts val="800"/>
              </a:spcAft>
              <a:buNone/>
            </a:pPr>
            <a:r>
              <a:rPr b="1" lang="en-US" sz="2900">
                <a:solidFill>
                  <a:schemeClr val="dk1"/>
                </a:solidFill>
                <a:latin typeface="Calibri"/>
                <a:ea typeface="Calibri"/>
                <a:cs typeface="Calibri"/>
                <a:sym typeface="Calibri"/>
              </a:rPr>
              <a:t>Steps to exit </a:t>
            </a:r>
            <a:endParaRPr b="1" sz="29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gb3c1aef370_4_93"/>
          <p:cNvGrpSpPr/>
          <p:nvPr/>
        </p:nvGrpSpPr>
        <p:grpSpPr>
          <a:xfrm>
            <a:off x="1090979" y="54976"/>
            <a:ext cx="8036508" cy="2756198"/>
            <a:chOff x="185742" y="1287960"/>
            <a:chExt cx="8036508" cy="2067200"/>
          </a:xfrm>
        </p:grpSpPr>
        <p:sp>
          <p:nvSpPr>
            <p:cNvPr id="632" name="Google Shape;632;gb3c1aef370_4_93"/>
            <p:cNvSpPr/>
            <p:nvPr/>
          </p:nvSpPr>
          <p:spPr>
            <a:xfrm>
              <a:off x="6978450" y="12879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33" name="Google Shape;633;gb3c1aef370_4_93"/>
            <p:cNvSpPr/>
            <p:nvPr/>
          </p:nvSpPr>
          <p:spPr>
            <a:xfrm flipH="1" rot="10800000">
              <a:off x="1423250" y="1697050"/>
              <a:ext cx="55665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34" name="Google Shape;634;gb3c1aef370_4_93"/>
            <p:cNvSpPr/>
            <p:nvPr/>
          </p:nvSpPr>
          <p:spPr>
            <a:xfrm flipH="1" rot="10800000">
              <a:off x="6978445"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35" name="Google Shape;635;gb3c1aef370_4_93"/>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36" name="Google Shape;636;gb3c1aef370_4_93"/>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637" name="Google Shape;637;gb3c1aef370_4_93"/>
          <p:cNvSpPr txBox="1"/>
          <p:nvPr>
            <p:ph idx="4294967295" type="ctrTitle"/>
          </p:nvPr>
        </p:nvSpPr>
        <p:spPr>
          <a:xfrm>
            <a:off x="2513725" y="418950"/>
            <a:ext cx="4164300" cy="163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Roboto Condensed"/>
              <a:buNone/>
            </a:pPr>
            <a:r>
              <a:rPr lang="en-US" sz="4000">
                <a:solidFill>
                  <a:srgbClr val="3F5378"/>
                </a:solidFill>
              </a:rPr>
              <a:t>Project Outputs (Snapshots)</a:t>
            </a:r>
            <a:endParaRPr b="1" i="0" sz="4000" u="none" cap="none" strike="noStrike">
              <a:solidFill>
                <a:srgbClr val="3F5378"/>
              </a:solidFill>
              <a:latin typeface="Roboto Condensed"/>
              <a:ea typeface="Roboto Condensed"/>
              <a:cs typeface="Roboto Condensed"/>
              <a:sym typeface="Roboto Condensed"/>
            </a:endParaRPr>
          </a:p>
        </p:txBody>
      </p:sp>
      <p:pic>
        <p:nvPicPr>
          <p:cNvPr id="638" name="Google Shape;638;gb3c1aef370_4_93"/>
          <p:cNvPicPr preferRelativeResize="0"/>
          <p:nvPr/>
        </p:nvPicPr>
        <p:blipFill rotWithShape="1">
          <a:blip r:embed="rId3">
            <a:alphaModFix/>
          </a:blip>
          <a:srcRect b="4732" l="16189" r="14625" t="16128"/>
          <a:stretch/>
        </p:blipFill>
        <p:spPr>
          <a:xfrm>
            <a:off x="2423200" y="2406075"/>
            <a:ext cx="6499575" cy="4170375"/>
          </a:xfrm>
          <a:prstGeom prst="rect">
            <a:avLst/>
          </a:prstGeom>
          <a:noFill/>
          <a:ln>
            <a:noFill/>
          </a:ln>
        </p:spPr>
      </p:pic>
      <p:sp>
        <p:nvSpPr>
          <p:cNvPr id="639" name="Google Shape;639;gb3c1aef370_4_93"/>
          <p:cNvSpPr txBox="1"/>
          <p:nvPr>
            <p:ph idx="4294967295" type="body"/>
          </p:nvPr>
        </p:nvSpPr>
        <p:spPr>
          <a:xfrm>
            <a:off x="167350" y="5600650"/>
            <a:ext cx="21183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rPr b="1" lang="en-US" sz="2900">
                <a:solidFill>
                  <a:schemeClr val="dk1"/>
                </a:solidFill>
                <a:latin typeface="Calibri"/>
                <a:ea typeface="Calibri"/>
                <a:cs typeface="Calibri"/>
                <a:sym typeface="Calibri"/>
              </a:rPr>
              <a:t>Fig 5. Exit messagebox</a:t>
            </a:r>
            <a:endParaRPr b="1" sz="3300">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
          <p:cNvSpPr txBox="1"/>
          <p:nvPr>
            <p:ph idx="1" type="body"/>
          </p:nvPr>
        </p:nvSpPr>
        <p:spPr>
          <a:xfrm>
            <a:off x="215748" y="2177475"/>
            <a:ext cx="7971300" cy="1620300"/>
          </a:xfrm>
          <a:prstGeom prst="rect">
            <a:avLst/>
          </a:prstGeom>
          <a:noFill/>
          <a:ln>
            <a:noFill/>
          </a:ln>
        </p:spPr>
        <p:txBody>
          <a:bodyPr anchorCtr="0" anchor="t" bIns="91425" lIns="91425" spcFirstLastPara="1" rIns="91425" wrap="square" tIns="91425">
            <a:noAutofit/>
          </a:bodyPr>
          <a:lstStyle/>
          <a:p>
            <a:pPr indent="-57150" lvl="0" marL="57150" rtl="0" algn="l">
              <a:lnSpc>
                <a:spcPct val="100000"/>
              </a:lnSpc>
              <a:spcBef>
                <a:spcPts val="600"/>
              </a:spcBef>
              <a:spcAft>
                <a:spcPts val="0"/>
              </a:spcAft>
              <a:buSzPts val="3000"/>
              <a:buFont typeface="Noto Sans Symbols"/>
              <a:buNone/>
            </a:pPr>
            <a:r>
              <a:rPr b="1" i="0" lang="en-US" sz="3500">
                <a:solidFill>
                  <a:schemeClr val="lt1"/>
                </a:solidFill>
                <a:latin typeface="Times New Roman"/>
                <a:ea typeface="Times New Roman"/>
                <a:cs typeface="Times New Roman"/>
                <a:sym typeface="Times New Roman"/>
              </a:rPr>
              <a:t>Training course:-    </a:t>
            </a:r>
            <a:endParaRPr b="1" i="0" sz="3500">
              <a:solidFill>
                <a:schemeClr val="lt1"/>
              </a:solidFill>
              <a:latin typeface="Times New Roman"/>
              <a:ea typeface="Times New Roman"/>
              <a:cs typeface="Times New Roman"/>
              <a:sym typeface="Times New Roman"/>
            </a:endParaRPr>
          </a:p>
          <a:p>
            <a:pPr indent="-57150" lvl="0" marL="57150" rtl="0" algn="l">
              <a:lnSpc>
                <a:spcPct val="100000"/>
              </a:lnSpc>
              <a:spcBef>
                <a:spcPts val="600"/>
              </a:spcBef>
              <a:spcAft>
                <a:spcPts val="0"/>
              </a:spcAft>
              <a:buSzPts val="3000"/>
              <a:buFont typeface="Noto Sans Symbols"/>
              <a:buNone/>
            </a:pPr>
            <a:r>
              <a:rPr b="1" i="0" lang="en-US" sz="3500">
                <a:solidFill>
                  <a:schemeClr val="lt1"/>
                </a:solidFill>
                <a:latin typeface="Times New Roman"/>
                <a:ea typeface="Times New Roman"/>
                <a:cs typeface="Times New Roman"/>
                <a:sym typeface="Times New Roman"/>
              </a:rPr>
              <a:t>Introduction To Python </a:t>
            </a:r>
            <a:endParaRPr b="1" i="0" sz="3500">
              <a:solidFill>
                <a:schemeClr val="lt1"/>
              </a:solidFill>
              <a:latin typeface="Times New Roman"/>
              <a:ea typeface="Times New Roman"/>
              <a:cs typeface="Times New Roman"/>
              <a:sym typeface="Times New Roman"/>
            </a:endParaRPr>
          </a:p>
          <a:p>
            <a:pPr indent="-57150" lvl="0" marL="57150" rtl="0" algn="l">
              <a:lnSpc>
                <a:spcPct val="100000"/>
              </a:lnSpc>
              <a:spcBef>
                <a:spcPts val="600"/>
              </a:spcBef>
              <a:spcAft>
                <a:spcPts val="0"/>
              </a:spcAft>
              <a:buSzPts val="3000"/>
              <a:buFont typeface="Noto Sans Symbols"/>
              <a:buNone/>
            </a:pPr>
            <a:r>
              <a:rPr b="1" i="0" lang="en-US" sz="3500">
                <a:solidFill>
                  <a:schemeClr val="lt1"/>
                </a:solidFill>
                <a:latin typeface="Times New Roman"/>
                <a:ea typeface="Times New Roman"/>
                <a:cs typeface="Times New Roman"/>
                <a:sym typeface="Times New Roman"/>
              </a:rPr>
              <a:t>Programming</a:t>
            </a:r>
            <a:endParaRPr b="1" i="0" sz="3500">
              <a:solidFill>
                <a:schemeClr val="lt1"/>
              </a:solidFill>
              <a:latin typeface="Times New Roman"/>
              <a:ea typeface="Times New Roman"/>
              <a:cs typeface="Times New Roman"/>
              <a:sym typeface="Times New Roman"/>
            </a:endParaRPr>
          </a:p>
          <a:p>
            <a:pPr indent="-57150" lvl="0" marL="57150" rtl="0" algn="l">
              <a:lnSpc>
                <a:spcPct val="100000"/>
              </a:lnSpc>
              <a:spcBef>
                <a:spcPts val="600"/>
              </a:spcBef>
              <a:spcAft>
                <a:spcPts val="0"/>
              </a:spcAft>
              <a:buSzPts val="3000"/>
              <a:buFont typeface="Noto Sans Symbols"/>
              <a:buNone/>
            </a:pPr>
            <a:r>
              <a:rPr b="1" i="0" lang="en-US" sz="2500">
                <a:solidFill>
                  <a:schemeClr val="lt1"/>
                </a:solidFill>
                <a:latin typeface="Times New Roman"/>
                <a:ea typeface="Times New Roman"/>
                <a:cs typeface="Times New Roman"/>
                <a:sym typeface="Times New Roman"/>
              </a:rPr>
              <a:t>( National Institute of Electronics &amp; </a:t>
            </a:r>
            <a:endParaRPr b="1" i="0" sz="2500">
              <a:solidFill>
                <a:schemeClr val="lt1"/>
              </a:solidFill>
              <a:latin typeface="Times New Roman"/>
              <a:ea typeface="Times New Roman"/>
              <a:cs typeface="Times New Roman"/>
              <a:sym typeface="Times New Roman"/>
            </a:endParaRPr>
          </a:p>
          <a:p>
            <a:pPr indent="-57150" lvl="0" marL="57150" rtl="0" algn="l">
              <a:lnSpc>
                <a:spcPct val="100000"/>
              </a:lnSpc>
              <a:spcBef>
                <a:spcPts val="600"/>
              </a:spcBef>
              <a:spcAft>
                <a:spcPts val="0"/>
              </a:spcAft>
              <a:buSzPts val="3000"/>
              <a:buFont typeface="Noto Sans Symbols"/>
              <a:buNone/>
            </a:pPr>
            <a:r>
              <a:rPr b="1" i="0" lang="en-US" sz="2500">
                <a:solidFill>
                  <a:schemeClr val="lt1"/>
                </a:solidFill>
                <a:latin typeface="Times New Roman"/>
                <a:ea typeface="Times New Roman"/>
                <a:cs typeface="Times New Roman"/>
                <a:sym typeface="Times New Roman"/>
              </a:rPr>
              <a:t>Information Technology)</a:t>
            </a:r>
            <a:endParaRPr b="1" i="0" sz="2500">
              <a:solidFill>
                <a:schemeClr val="lt1"/>
              </a:solidFill>
              <a:latin typeface="Times New Roman"/>
              <a:ea typeface="Times New Roman"/>
              <a:cs typeface="Times New Roman"/>
              <a:sym typeface="Times New Roman"/>
            </a:endParaRPr>
          </a:p>
          <a:p>
            <a:pPr indent="-57150" lvl="0" marL="57150" rtl="0" algn="l">
              <a:lnSpc>
                <a:spcPct val="100000"/>
              </a:lnSpc>
              <a:spcBef>
                <a:spcPts val="600"/>
              </a:spcBef>
              <a:spcAft>
                <a:spcPts val="0"/>
              </a:spcAft>
              <a:buSzPts val="3000"/>
              <a:buFont typeface="Noto Sans Symbols"/>
              <a:buNone/>
            </a:pPr>
            <a:r>
              <a:t/>
            </a:r>
            <a:endParaRPr b="1" i="0" sz="3500">
              <a:solidFill>
                <a:schemeClr val="lt1"/>
              </a:solidFill>
              <a:latin typeface="Times New Roman"/>
              <a:ea typeface="Times New Roman"/>
              <a:cs typeface="Times New Roman"/>
              <a:sym typeface="Times New Roman"/>
            </a:endParaRPr>
          </a:p>
        </p:txBody>
      </p:sp>
      <p:sp>
        <p:nvSpPr>
          <p:cNvPr id="471" name="Google Shape;471;p2"/>
          <p:cNvSpPr/>
          <p:nvPr/>
        </p:nvSpPr>
        <p:spPr>
          <a:xfrm>
            <a:off x="82650" y="76200"/>
            <a:ext cx="1428900" cy="858300"/>
          </a:xfrm>
          <a:prstGeom prst="rect">
            <a:avLst/>
          </a:prstGeom>
          <a:solidFill>
            <a:srgbClr val="C7D3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72" name="Google Shape;472;p2"/>
          <p:cNvPicPr preferRelativeResize="0"/>
          <p:nvPr/>
        </p:nvPicPr>
        <p:blipFill>
          <a:blip r:embed="rId3">
            <a:alphaModFix/>
          </a:blip>
          <a:stretch>
            <a:fillRect/>
          </a:stretch>
        </p:blipFill>
        <p:spPr>
          <a:xfrm>
            <a:off x="6493075" y="4805600"/>
            <a:ext cx="2658400" cy="1152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grpSp>
        <p:nvGrpSpPr>
          <p:cNvPr id="644" name="Google Shape;644;gb3c1aef370_4_70"/>
          <p:cNvGrpSpPr/>
          <p:nvPr/>
        </p:nvGrpSpPr>
        <p:grpSpPr>
          <a:xfrm>
            <a:off x="552904" y="1847626"/>
            <a:ext cx="8044528" cy="2756198"/>
            <a:chOff x="185742" y="1287960"/>
            <a:chExt cx="8044528" cy="2067200"/>
          </a:xfrm>
        </p:grpSpPr>
        <p:sp>
          <p:nvSpPr>
            <p:cNvPr id="645" name="Google Shape;645;gb3c1aef370_4_70"/>
            <p:cNvSpPr/>
            <p:nvPr/>
          </p:nvSpPr>
          <p:spPr>
            <a:xfrm>
              <a:off x="6978450" y="12879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46" name="Google Shape;646;gb3c1aef370_4_70"/>
            <p:cNvSpPr/>
            <p:nvPr/>
          </p:nvSpPr>
          <p:spPr>
            <a:xfrm flipH="1" rot="10800000">
              <a:off x="1423250" y="1697050"/>
              <a:ext cx="55665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47" name="Google Shape;647;gb3c1aef370_4_70"/>
            <p:cNvSpPr/>
            <p:nvPr/>
          </p:nvSpPr>
          <p:spPr>
            <a:xfrm flipH="1" rot="10800000">
              <a:off x="698647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48" name="Google Shape;648;gb3c1aef370_4_70"/>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49" name="Google Shape;649;gb3c1aef370_4_70"/>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650" name="Google Shape;650;gb3c1aef370_4_70"/>
          <p:cNvSpPr txBox="1"/>
          <p:nvPr>
            <p:ph idx="4294967295" type="ctrTitle"/>
          </p:nvPr>
        </p:nvSpPr>
        <p:spPr>
          <a:xfrm>
            <a:off x="304800" y="2411733"/>
            <a:ext cx="8318700" cy="163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Roboto Condensed"/>
              <a:buNone/>
            </a:pPr>
            <a:r>
              <a:rPr b="1" i="0" lang="en-US" sz="4000" u="none" cap="none" strike="noStrike">
                <a:solidFill>
                  <a:srgbClr val="3F5378"/>
                </a:solidFill>
                <a:latin typeface="Roboto Condensed"/>
                <a:ea typeface="Roboto Condensed"/>
                <a:cs typeface="Roboto Condensed"/>
                <a:sym typeface="Roboto Condensed"/>
              </a:rPr>
              <a:t>Major learnings</a:t>
            </a:r>
            <a:endParaRPr b="1" i="0" sz="4000" u="none" cap="none" strike="noStrike">
              <a:solidFill>
                <a:srgbClr val="3F5378"/>
              </a:solidFill>
              <a:latin typeface="Roboto Condensed"/>
              <a:ea typeface="Roboto Condensed"/>
              <a:cs typeface="Roboto Condensed"/>
              <a:sym typeface="Roboto Condensed"/>
            </a:endParaRPr>
          </a:p>
        </p:txBody>
      </p:sp>
      <p:sp>
        <p:nvSpPr>
          <p:cNvPr id="651" name="Google Shape;651;gb3c1aef370_4_70"/>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Learning Resource - All-in-One Assemblr Learning Resources" id="652" name="Google Shape;652;gb3c1aef370_4_70"/>
          <p:cNvPicPr preferRelativeResize="0"/>
          <p:nvPr/>
        </p:nvPicPr>
        <p:blipFill rotWithShape="1">
          <a:blip r:embed="rId3">
            <a:alphaModFix/>
          </a:blip>
          <a:srcRect b="0" l="0" r="0" t="0"/>
          <a:stretch/>
        </p:blipFill>
        <p:spPr>
          <a:xfrm>
            <a:off x="2700299" y="4209800"/>
            <a:ext cx="3749725" cy="2523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53fc2458a6_0_15"/>
          <p:cNvSpPr txBox="1"/>
          <p:nvPr>
            <p:ph type="title"/>
          </p:nvPr>
        </p:nvSpPr>
        <p:spPr>
          <a:xfrm>
            <a:off x="304800" y="457200"/>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Major learnings</a:t>
            </a:r>
            <a:endParaRPr sz="2400">
              <a:latin typeface="Times New Roman"/>
              <a:ea typeface="Times New Roman"/>
              <a:cs typeface="Times New Roman"/>
              <a:sym typeface="Times New Roman"/>
            </a:endParaRPr>
          </a:p>
        </p:txBody>
      </p:sp>
      <p:sp>
        <p:nvSpPr>
          <p:cNvPr id="658" name="Google Shape;658;g53fc2458a6_0_15"/>
          <p:cNvSpPr txBox="1"/>
          <p:nvPr>
            <p:ph idx="1" type="body"/>
          </p:nvPr>
        </p:nvSpPr>
        <p:spPr>
          <a:xfrm>
            <a:off x="304800" y="1833475"/>
            <a:ext cx="8433900" cy="41940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SzPts val="2000"/>
              <a:buChar char="➔"/>
            </a:pPr>
            <a:r>
              <a:rPr lang="en-US" sz="2000"/>
              <a:t>                                 i      is your best friend and you must know how to ask right questions to get the right answers.</a:t>
            </a:r>
            <a:endParaRPr sz="2000"/>
          </a:p>
          <a:p>
            <a:pPr indent="-355600" lvl="0" marL="457200" rtl="0" algn="l">
              <a:lnSpc>
                <a:spcPct val="100000"/>
              </a:lnSpc>
              <a:spcBef>
                <a:spcPts val="0"/>
              </a:spcBef>
              <a:spcAft>
                <a:spcPts val="0"/>
              </a:spcAft>
              <a:buSzPts val="2000"/>
              <a:buChar char="➔"/>
            </a:pPr>
            <a:r>
              <a:rPr lang="en-US" sz="2000"/>
              <a:t>The problems/errors you’re facing today were also experienced by other developers around the world when they were at the same stage as yours so you might find your answers at the developer forums.</a:t>
            </a:r>
            <a:endParaRPr sz="2000"/>
          </a:p>
          <a:p>
            <a:pPr indent="-355600" lvl="0" marL="457200" rtl="0" algn="l">
              <a:lnSpc>
                <a:spcPct val="100000"/>
              </a:lnSpc>
              <a:spcBef>
                <a:spcPts val="0"/>
              </a:spcBef>
              <a:spcAft>
                <a:spcPts val="0"/>
              </a:spcAft>
              <a:buSzPts val="2000"/>
              <a:buChar char="➔"/>
            </a:pPr>
            <a:r>
              <a:rPr lang="en-US" sz="2000"/>
              <a:t>Remembering everything is not possible and you just need to understand the logic behind everything so that you can understand the code you’re writing today in future.</a:t>
            </a:r>
            <a:endParaRPr sz="2000"/>
          </a:p>
          <a:p>
            <a:pPr indent="-355600" lvl="0" marL="457200" rtl="0" algn="l">
              <a:spcBef>
                <a:spcPts val="0"/>
              </a:spcBef>
              <a:spcAft>
                <a:spcPts val="0"/>
              </a:spcAft>
              <a:buSzPts val="2000"/>
              <a:buChar char="➔"/>
            </a:pPr>
            <a:r>
              <a:rPr lang="en-US" sz="2000"/>
              <a:t>Do test your application on real devices.</a:t>
            </a:r>
            <a:endParaRPr sz="2000"/>
          </a:p>
          <a:p>
            <a:pPr indent="-355600" lvl="0" marL="457200" rtl="0" algn="l">
              <a:spcBef>
                <a:spcPts val="0"/>
              </a:spcBef>
              <a:spcAft>
                <a:spcPts val="0"/>
              </a:spcAft>
              <a:buSzPts val="2000"/>
              <a:buChar char="➔"/>
            </a:pPr>
            <a:r>
              <a:rPr lang="en-US" sz="2000"/>
              <a:t>And at last</a:t>
            </a:r>
            <a:endParaRPr sz="2000"/>
          </a:p>
          <a:p>
            <a:pPr indent="0" lvl="0" marL="457200" rtl="0" algn="l">
              <a:lnSpc>
                <a:spcPct val="100000"/>
              </a:lnSpc>
              <a:spcBef>
                <a:spcPts val="600"/>
              </a:spcBef>
              <a:spcAft>
                <a:spcPts val="0"/>
              </a:spcAft>
              <a:buSzPts val="2400"/>
              <a:buNone/>
            </a:pPr>
            <a:r>
              <a:t/>
            </a:r>
            <a:endParaRPr sz="2000"/>
          </a:p>
          <a:p>
            <a:pPr indent="0" lvl="0" marL="457200" rtl="0" algn="l">
              <a:lnSpc>
                <a:spcPct val="100000"/>
              </a:lnSpc>
              <a:spcBef>
                <a:spcPts val="600"/>
              </a:spcBef>
              <a:spcAft>
                <a:spcPts val="0"/>
              </a:spcAft>
              <a:buNone/>
            </a:pPr>
            <a:r>
              <a:t/>
            </a:r>
            <a:endParaRPr sz="2000"/>
          </a:p>
        </p:txBody>
      </p:sp>
      <p:sp>
        <p:nvSpPr>
          <p:cNvPr id="659" name="Google Shape;659;g53fc2458a6_0_15"/>
          <p:cNvSpPr/>
          <p:nvPr/>
        </p:nvSpPr>
        <p:spPr>
          <a:xfrm>
            <a:off x="7867650" y="28575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Google official logo preview with color codes" id="660" name="Google Shape;660;g53fc2458a6_0_15"/>
          <p:cNvPicPr preferRelativeResize="0"/>
          <p:nvPr/>
        </p:nvPicPr>
        <p:blipFill rotWithShape="1">
          <a:blip r:embed="rId3">
            <a:alphaModFix/>
          </a:blip>
          <a:srcRect b="0" l="0" r="0" t="0"/>
          <a:stretch/>
        </p:blipFill>
        <p:spPr>
          <a:xfrm>
            <a:off x="752250" y="1754975"/>
            <a:ext cx="2302934" cy="762000"/>
          </a:xfrm>
          <a:prstGeom prst="rect">
            <a:avLst/>
          </a:prstGeom>
          <a:noFill/>
          <a:ln>
            <a:noFill/>
          </a:ln>
        </p:spPr>
      </p:pic>
      <p:pic>
        <p:nvPicPr>
          <p:cNvPr descr="New trending #GIF on Giphy Follow @jagilsdorf for more jagilsdorf.com | You  can do it gif, Just do it gif, Gif" id="661" name="Google Shape;661;g53fc2458a6_0_15"/>
          <p:cNvPicPr preferRelativeResize="0"/>
          <p:nvPr/>
        </p:nvPicPr>
        <p:blipFill rotWithShape="1">
          <a:blip r:embed="rId4">
            <a:alphaModFix/>
          </a:blip>
          <a:srcRect b="0" l="0" r="0" t="0"/>
          <a:stretch/>
        </p:blipFill>
        <p:spPr>
          <a:xfrm>
            <a:off x="2491500" y="5023425"/>
            <a:ext cx="2689675" cy="2070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b3e7748375_0_13"/>
          <p:cNvSpPr txBox="1"/>
          <p:nvPr>
            <p:ph type="title"/>
          </p:nvPr>
        </p:nvSpPr>
        <p:spPr>
          <a:xfrm>
            <a:off x="304800" y="457200"/>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Future Scope &amp; Advantages</a:t>
            </a:r>
            <a:endParaRPr sz="2400">
              <a:latin typeface="Times New Roman"/>
              <a:ea typeface="Times New Roman"/>
              <a:cs typeface="Times New Roman"/>
              <a:sym typeface="Times New Roman"/>
            </a:endParaRPr>
          </a:p>
        </p:txBody>
      </p:sp>
      <p:sp>
        <p:nvSpPr>
          <p:cNvPr id="667" name="Google Shape;667;gb3e7748375_0_13"/>
          <p:cNvSpPr txBox="1"/>
          <p:nvPr>
            <p:ph idx="1" type="body"/>
          </p:nvPr>
        </p:nvSpPr>
        <p:spPr>
          <a:xfrm>
            <a:off x="81125" y="1604875"/>
            <a:ext cx="9002100" cy="4194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600"/>
              </a:spcBef>
              <a:spcAft>
                <a:spcPts val="0"/>
              </a:spcAft>
              <a:buNone/>
            </a:pPr>
            <a:r>
              <a:rPr lang="en-US" sz="1900">
                <a:latin typeface="Times New Roman"/>
                <a:ea typeface="Times New Roman"/>
                <a:cs typeface="Times New Roman"/>
                <a:sym typeface="Times New Roman"/>
              </a:rPr>
              <a:t>Our project will be able to implement in future aer making some changes and modifications as we make our project at a very low level, so the modification can be done in my project are-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rPr lang="en-US" sz="1900">
                <a:latin typeface="Times New Roman"/>
                <a:ea typeface="Times New Roman"/>
                <a:cs typeface="Times New Roman"/>
                <a:sym typeface="Times New Roman"/>
              </a:rPr>
              <a:t>▪ Along with manual calculations, we can modify this calculator to make unit conversions.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rPr lang="en-US" sz="1900">
                <a:latin typeface="Times New Roman"/>
                <a:ea typeface="Times New Roman"/>
                <a:cs typeface="Times New Roman"/>
                <a:sym typeface="Times New Roman"/>
              </a:rPr>
              <a:t>▪ With the help of technology we can also modify this scientific calculator to do currency conversions.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rPr lang="en-US" sz="1900">
                <a:latin typeface="Times New Roman"/>
                <a:ea typeface="Times New Roman"/>
                <a:cs typeface="Times New Roman"/>
                <a:sym typeface="Times New Roman"/>
              </a:rPr>
              <a:t>▪ We can modify this calculator to store the history of operations.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rPr lang="en-US" sz="1900">
                <a:latin typeface="Times New Roman"/>
                <a:ea typeface="Times New Roman"/>
                <a:cs typeface="Times New Roman"/>
                <a:sym typeface="Times New Roman"/>
              </a:rPr>
              <a:t> </a:t>
            </a:r>
            <a:r>
              <a:rPr b="1" lang="en-US" sz="1900" u="sng">
                <a:latin typeface="Times New Roman"/>
                <a:ea typeface="Times New Roman"/>
                <a:cs typeface="Times New Roman"/>
                <a:sym typeface="Times New Roman"/>
              </a:rPr>
              <a:t>Advantages</a:t>
            </a:r>
            <a:r>
              <a:rPr lang="en-US" sz="1900">
                <a:latin typeface="Times New Roman"/>
                <a:ea typeface="Times New Roman"/>
                <a:cs typeface="Times New Roman"/>
                <a:sym typeface="Times New Roman"/>
              </a:rPr>
              <a:t>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rPr lang="en-US" sz="1900">
                <a:latin typeface="Times New Roman"/>
                <a:ea typeface="Times New Roman"/>
                <a:cs typeface="Times New Roman"/>
                <a:sym typeface="Times New Roman"/>
              </a:rPr>
              <a:t>▪ Scientific calculators can solve complicated problems quickly and in an efficient manner.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rPr lang="en-US" sz="1900">
                <a:latin typeface="Times New Roman"/>
                <a:ea typeface="Times New Roman"/>
                <a:cs typeface="Times New Roman"/>
                <a:sym typeface="Times New Roman"/>
              </a:rPr>
              <a:t>▪ This calculator can be used to perform all basic, necessary and scientific calculations.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rPr lang="en-US" sz="1900">
                <a:latin typeface="Times New Roman"/>
                <a:ea typeface="Times New Roman"/>
                <a:cs typeface="Times New Roman"/>
                <a:sym typeface="Times New Roman"/>
              </a:rPr>
              <a:t>▪ Calculator would give more accurate results than counting manually.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rPr lang="en-US" sz="1900">
                <a:latin typeface="Times New Roman"/>
                <a:ea typeface="Times New Roman"/>
                <a:cs typeface="Times New Roman"/>
                <a:sym typeface="Times New Roman"/>
              </a:rPr>
              <a:t>▪ It makes the calculations faster than usual. </a:t>
            </a:r>
            <a:endParaRPr sz="1900">
              <a:latin typeface="Times New Roman"/>
              <a:ea typeface="Times New Roman"/>
              <a:cs typeface="Times New Roman"/>
              <a:sym typeface="Times New Roman"/>
            </a:endParaRPr>
          </a:p>
        </p:txBody>
      </p:sp>
      <p:sp>
        <p:nvSpPr>
          <p:cNvPr id="668" name="Google Shape;668;gb3e7748375_0_13"/>
          <p:cNvSpPr/>
          <p:nvPr/>
        </p:nvSpPr>
        <p:spPr>
          <a:xfrm>
            <a:off x="7867650" y="28575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
          <p:cNvSpPr txBox="1"/>
          <p:nvPr>
            <p:ph idx="1" type="body"/>
          </p:nvPr>
        </p:nvSpPr>
        <p:spPr>
          <a:xfrm>
            <a:off x="380145" y="1986236"/>
            <a:ext cx="6524089" cy="2726177"/>
          </a:xfrm>
          <a:prstGeom prst="rect">
            <a:avLst/>
          </a:prstGeom>
          <a:noFill/>
          <a:ln>
            <a:noFill/>
          </a:ln>
        </p:spPr>
        <p:txBody>
          <a:bodyPr anchorCtr="0" anchor="t" bIns="91425" lIns="91425" spcFirstLastPara="1" rIns="91425" wrap="square" tIns="91425">
            <a:noAutofit/>
          </a:bodyPr>
          <a:lstStyle/>
          <a:p>
            <a:pPr indent="-419100" lvl="0" marL="457200" rtl="0" algn="ctr">
              <a:lnSpc>
                <a:spcPct val="100000"/>
              </a:lnSpc>
              <a:spcBef>
                <a:spcPts val="600"/>
              </a:spcBef>
              <a:spcAft>
                <a:spcPts val="0"/>
              </a:spcAft>
              <a:buSzPts val="3000"/>
              <a:buFont typeface="Noto Sans Symbols"/>
              <a:buNone/>
            </a:pPr>
            <a:r>
              <a:t/>
            </a:r>
            <a:endParaRPr sz="4400">
              <a:latin typeface="Times New Roman"/>
              <a:ea typeface="Times New Roman"/>
              <a:cs typeface="Times New Roman"/>
              <a:sym typeface="Times New Roman"/>
            </a:endParaRPr>
          </a:p>
          <a:p>
            <a:pPr indent="-419100" lvl="0" marL="457200" rtl="0" algn="ctr">
              <a:lnSpc>
                <a:spcPct val="100000"/>
              </a:lnSpc>
              <a:spcBef>
                <a:spcPts val="600"/>
              </a:spcBef>
              <a:spcAft>
                <a:spcPts val="0"/>
              </a:spcAft>
              <a:buSzPts val="3000"/>
              <a:buFont typeface="Noto Sans Symbols"/>
              <a:buNone/>
            </a:pPr>
            <a:r>
              <a:rPr b="1" lang="en-US" sz="4400">
                <a:latin typeface="Times New Roman"/>
                <a:ea typeface="Times New Roman"/>
                <a:cs typeface="Times New Roman"/>
                <a:sym typeface="Times New Roman"/>
              </a:rPr>
              <a:t>Thank You !!</a:t>
            </a:r>
            <a:endParaRPr/>
          </a:p>
          <a:p>
            <a:pPr indent="-419100" lvl="0" marL="457200" rtl="0" algn="just">
              <a:lnSpc>
                <a:spcPct val="100000"/>
              </a:lnSpc>
              <a:spcBef>
                <a:spcPts val="600"/>
              </a:spcBef>
              <a:spcAft>
                <a:spcPts val="0"/>
              </a:spcAft>
              <a:buSzPts val="3000"/>
              <a:buFont typeface="Noto Sans Symbols"/>
              <a:buNone/>
            </a:pPr>
            <a:r>
              <a:t/>
            </a:r>
            <a:endParaRPr sz="2400">
              <a:latin typeface="Times New Roman"/>
              <a:ea typeface="Times New Roman"/>
              <a:cs typeface="Times New Roman"/>
              <a:sym typeface="Times New Roman"/>
            </a:endParaRPr>
          </a:p>
          <a:p>
            <a:pPr indent="-228600" lvl="0" marL="457200" rtl="0" algn="l">
              <a:lnSpc>
                <a:spcPct val="100000"/>
              </a:lnSpc>
              <a:spcBef>
                <a:spcPts val="600"/>
              </a:spcBef>
              <a:spcAft>
                <a:spcPts val="0"/>
              </a:spcAft>
              <a:buClr>
                <a:srgbClr val="FFFFFF"/>
              </a:buClr>
              <a:buSzPts val="3000"/>
              <a:buNone/>
            </a:pPr>
            <a:r>
              <a:t/>
            </a:r>
            <a:endParaRPr sz="2700">
              <a:latin typeface="Times New Roman"/>
              <a:ea typeface="Times New Roman"/>
              <a:cs typeface="Times New Roman"/>
              <a:sym typeface="Times New Roman"/>
            </a:endParaRPr>
          </a:p>
        </p:txBody>
      </p:sp>
      <p:sp>
        <p:nvSpPr>
          <p:cNvPr id="674" name="Google Shape;674;p6"/>
          <p:cNvSpPr/>
          <p:nvPr/>
        </p:nvSpPr>
        <p:spPr>
          <a:xfrm>
            <a:off x="150450" y="76200"/>
            <a:ext cx="1107000" cy="780900"/>
          </a:xfrm>
          <a:prstGeom prst="rect">
            <a:avLst/>
          </a:prstGeom>
          <a:solidFill>
            <a:srgbClr val="C7D3E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b3c1aef370_3_10"/>
          <p:cNvSpPr txBox="1"/>
          <p:nvPr>
            <p:ph idx="1" type="body"/>
          </p:nvPr>
        </p:nvSpPr>
        <p:spPr>
          <a:xfrm>
            <a:off x="940050" y="297050"/>
            <a:ext cx="7263900" cy="36600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i="0" lang="en-US" u="sng">
                <a:solidFill>
                  <a:srgbClr val="000000"/>
                </a:solidFill>
                <a:latin typeface="Times New Roman"/>
                <a:ea typeface="Times New Roman"/>
                <a:cs typeface="Times New Roman"/>
                <a:sym typeface="Times New Roman"/>
              </a:rPr>
              <a:t>SUMMER TRAINING CERTIFICATE</a:t>
            </a:r>
            <a:endParaRPr b="1" i="0" u="sng">
              <a:solidFill>
                <a:srgbClr val="000000"/>
              </a:solidFill>
              <a:latin typeface="Times New Roman"/>
              <a:ea typeface="Times New Roman"/>
              <a:cs typeface="Times New Roman"/>
              <a:sym typeface="Times New Roman"/>
            </a:endParaRPr>
          </a:p>
        </p:txBody>
      </p:sp>
      <p:pic>
        <p:nvPicPr>
          <p:cNvPr id="479" name="Google Shape;479;gb3c1aef370_3_10"/>
          <p:cNvPicPr preferRelativeResize="0"/>
          <p:nvPr/>
        </p:nvPicPr>
        <p:blipFill>
          <a:blip r:embed="rId3">
            <a:alphaModFix/>
          </a:blip>
          <a:stretch>
            <a:fillRect/>
          </a:stretch>
        </p:blipFill>
        <p:spPr>
          <a:xfrm>
            <a:off x="59925" y="96225"/>
            <a:ext cx="1020900" cy="1024050"/>
          </a:xfrm>
          <a:prstGeom prst="rect">
            <a:avLst/>
          </a:prstGeom>
          <a:noFill/>
          <a:ln>
            <a:noFill/>
          </a:ln>
        </p:spPr>
      </p:pic>
      <p:pic>
        <p:nvPicPr>
          <p:cNvPr id="480" name="Google Shape;480;gb3c1aef370_3_10"/>
          <p:cNvPicPr preferRelativeResize="0"/>
          <p:nvPr/>
        </p:nvPicPr>
        <p:blipFill rotWithShape="1">
          <a:blip r:embed="rId4">
            <a:alphaModFix/>
          </a:blip>
          <a:srcRect b="1228" l="14945" r="29575" t="22488"/>
          <a:stretch/>
        </p:blipFill>
        <p:spPr>
          <a:xfrm>
            <a:off x="940050" y="1021722"/>
            <a:ext cx="7263901" cy="56151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
          <p:cNvSpPr txBox="1"/>
          <p:nvPr>
            <p:ph type="title"/>
          </p:nvPr>
        </p:nvSpPr>
        <p:spPr>
          <a:xfrm>
            <a:off x="228600" y="482208"/>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Overview of Training Course</a:t>
            </a:r>
            <a:endParaRPr sz="2400">
              <a:latin typeface="Times New Roman"/>
              <a:ea typeface="Times New Roman"/>
              <a:cs typeface="Times New Roman"/>
              <a:sym typeface="Times New Roman"/>
            </a:endParaRPr>
          </a:p>
        </p:txBody>
      </p:sp>
      <p:sp>
        <p:nvSpPr>
          <p:cNvPr id="486" name="Google Shape;486;p3"/>
          <p:cNvSpPr txBox="1"/>
          <p:nvPr>
            <p:ph idx="1" type="body"/>
          </p:nvPr>
        </p:nvSpPr>
        <p:spPr>
          <a:xfrm>
            <a:off x="228600" y="1998400"/>
            <a:ext cx="8458200" cy="4194000"/>
          </a:xfrm>
          <a:prstGeom prst="rect">
            <a:avLst/>
          </a:prstGeom>
          <a:noFill/>
          <a:ln>
            <a:noFill/>
          </a:ln>
        </p:spPr>
        <p:txBody>
          <a:bodyPr anchorCtr="0" anchor="ctr"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US"/>
              <a:t>NIELIT </a:t>
            </a:r>
            <a:r>
              <a:rPr lang="en-US"/>
              <a:t>an IT corporate with clear-cut strategies and its various operations are aimed at giving its customers a total package of IT solutions and products.</a:t>
            </a:r>
            <a:endParaRPr/>
          </a:p>
          <a:p>
            <a:pPr indent="-381000" lvl="0" marL="457200" rtl="0" algn="l">
              <a:lnSpc>
                <a:spcPct val="100000"/>
              </a:lnSpc>
              <a:spcBef>
                <a:spcPts val="0"/>
              </a:spcBef>
              <a:spcAft>
                <a:spcPts val="0"/>
              </a:spcAft>
              <a:buSzPts val="2400"/>
              <a:buChar char="➔"/>
            </a:pPr>
            <a:r>
              <a:rPr lang="en-US"/>
              <a:t>It covers various concepts of Python Programming  like Programming construct and statements, python data structures, Functions, NumPY Basics, Module and Packages, OOPs Concept, Exception Handling.</a:t>
            </a:r>
            <a:endParaRPr/>
          </a:p>
          <a:p>
            <a:pPr indent="-381000" lvl="0" marL="457200" rtl="0" algn="l">
              <a:lnSpc>
                <a:spcPct val="100000"/>
              </a:lnSpc>
              <a:spcBef>
                <a:spcPts val="0"/>
              </a:spcBef>
              <a:spcAft>
                <a:spcPts val="0"/>
              </a:spcAft>
              <a:buSzPts val="2400"/>
              <a:buChar char="➔"/>
            </a:pPr>
            <a:r>
              <a:rPr lang="en-US"/>
              <a:t>It is a course that emphasises on learning by doing thus we also develop some simple and complex projects to enhance our knowledge base.</a:t>
            </a:r>
            <a:endParaRPr/>
          </a:p>
        </p:txBody>
      </p:sp>
      <p:sp>
        <p:nvSpPr>
          <p:cNvPr id="487" name="Google Shape;487;p3"/>
          <p:cNvSpPr/>
          <p:nvPr/>
        </p:nvSpPr>
        <p:spPr>
          <a:xfrm>
            <a:off x="7867650" y="228600"/>
            <a:ext cx="1028700" cy="7810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9b2cbeeb8b_1_2"/>
          <p:cNvSpPr txBox="1"/>
          <p:nvPr>
            <p:ph type="title"/>
          </p:nvPr>
        </p:nvSpPr>
        <p:spPr>
          <a:xfrm>
            <a:off x="228600" y="523433"/>
            <a:ext cx="5492400" cy="10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What are we going to talk about today?</a:t>
            </a:r>
            <a:endParaRPr sz="2400">
              <a:latin typeface="Times New Roman"/>
              <a:ea typeface="Times New Roman"/>
              <a:cs typeface="Times New Roman"/>
              <a:sym typeface="Times New Roman"/>
            </a:endParaRPr>
          </a:p>
        </p:txBody>
      </p:sp>
      <p:sp>
        <p:nvSpPr>
          <p:cNvPr id="493" name="Google Shape;493;g9b2cbeeb8b_1_2"/>
          <p:cNvSpPr txBox="1"/>
          <p:nvPr>
            <p:ph idx="1" type="body"/>
          </p:nvPr>
        </p:nvSpPr>
        <p:spPr>
          <a:xfrm>
            <a:off x="228600" y="1998400"/>
            <a:ext cx="8458200" cy="4194000"/>
          </a:xfrm>
          <a:prstGeom prst="rect">
            <a:avLst/>
          </a:prstGeom>
          <a:noFill/>
          <a:ln>
            <a:noFill/>
          </a:ln>
        </p:spPr>
        <p:txBody>
          <a:bodyPr anchorCtr="0" anchor="ctr" bIns="91425" lIns="91425" spcFirstLastPara="1" rIns="91425" wrap="square" tIns="91425">
            <a:noAutofit/>
          </a:bodyPr>
          <a:lstStyle/>
          <a:p>
            <a:pPr indent="-381000" lvl="0" marL="457200" rtl="0" algn="l">
              <a:lnSpc>
                <a:spcPct val="100000"/>
              </a:lnSpc>
              <a:spcBef>
                <a:spcPts val="600"/>
              </a:spcBef>
              <a:spcAft>
                <a:spcPts val="0"/>
              </a:spcAft>
              <a:buSzPts val="2400"/>
              <a:buChar char="➔"/>
            </a:pPr>
            <a:r>
              <a:rPr lang="en-US"/>
              <a:t>Fundamentals of Python Programming </a:t>
            </a:r>
            <a:endParaRPr/>
          </a:p>
          <a:p>
            <a:pPr indent="-381000" lvl="0" marL="457200" rtl="0" algn="l">
              <a:lnSpc>
                <a:spcPct val="100000"/>
              </a:lnSpc>
              <a:spcBef>
                <a:spcPts val="0"/>
              </a:spcBef>
              <a:spcAft>
                <a:spcPts val="0"/>
              </a:spcAft>
              <a:buSzPts val="2400"/>
              <a:buChar char="➔"/>
            </a:pPr>
            <a:r>
              <a:rPr lang="en-US"/>
              <a:t>Tkinter &amp; GUI Application</a:t>
            </a:r>
            <a:endParaRPr/>
          </a:p>
          <a:p>
            <a:pPr indent="-381000" lvl="0" marL="457200" rtl="0" algn="l">
              <a:lnSpc>
                <a:spcPct val="100000"/>
              </a:lnSpc>
              <a:spcBef>
                <a:spcPts val="0"/>
              </a:spcBef>
              <a:spcAft>
                <a:spcPts val="0"/>
              </a:spcAft>
              <a:buSzPts val="2400"/>
              <a:buChar char="➔"/>
            </a:pPr>
            <a:r>
              <a:rPr lang="en-US"/>
              <a:t>Scientific Calculator Using Tkinter Module</a:t>
            </a:r>
            <a:endParaRPr/>
          </a:p>
          <a:p>
            <a:pPr indent="-381000" lvl="0" marL="457200" rtl="0" algn="l">
              <a:spcBef>
                <a:spcPts val="0"/>
              </a:spcBef>
              <a:spcAft>
                <a:spcPts val="0"/>
              </a:spcAft>
              <a:buSzPts val="2400"/>
              <a:buChar char="➔"/>
            </a:pPr>
            <a:r>
              <a:rPr lang="en-US"/>
              <a:t>Important things that I learnt while </a:t>
            </a:r>
            <a:endParaRPr/>
          </a:p>
          <a:p>
            <a:pPr indent="0" lvl="0" marL="457200" rtl="0" algn="l">
              <a:spcBef>
                <a:spcPts val="0"/>
              </a:spcBef>
              <a:spcAft>
                <a:spcPts val="0"/>
              </a:spcAft>
              <a:buNone/>
            </a:pPr>
            <a:r>
              <a:rPr lang="en-US"/>
              <a:t>doing this course</a:t>
            </a:r>
            <a:endParaRPr/>
          </a:p>
          <a:p>
            <a:pPr indent="-381000" lvl="0" marL="457200" rtl="0" algn="l">
              <a:lnSpc>
                <a:spcPct val="100000"/>
              </a:lnSpc>
              <a:spcBef>
                <a:spcPts val="0"/>
              </a:spcBef>
              <a:spcAft>
                <a:spcPts val="0"/>
              </a:spcAft>
              <a:buSzPts val="2400"/>
              <a:buChar char="➔"/>
            </a:pPr>
            <a:r>
              <a:rPr lang="en-US"/>
              <a:t>Future Scope &amp; Advantages</a:t>
            </a:r>
            <a:endParaRPr/>
          </a:p>
        </p:txBody>
      </p:sp>
      <p:sp>
        <p:nvSpPr>
          <p:cNvPr id="494" name="Google Shape;494;g9b2cbeeb8b_1_2"/>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95" name="Google Shape;495;g9b2cbeeb8b_1_2"/>
          <p:cNvPicPr preferRelativeResize="0"/>
          <p:nvPr/>
        </p:nvPicPr>
        <p:blipFill>
          <a:blip r:embed="rId3">
            <a:alphaModFix/>
          </a:blip>
          <a:stretch>
            <a:fillRect/>
          </a:stretch>
        </p:blipFill>
        <p:spPr>
          <a:xfrm flipH="1">
            <a:off x="5445050" y="1738750"/>
            <a:ext cx="3332824" cy="4115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grpSp>
        <p:nvGrpSpPr>
          <p:cNvPr id="500" name="Google Shape;500;gb3c1aef370_3_27"/>
          <p:cNvGrpSpPr/>
          <p:nvPr/>
        </p:nvGrpSpPr>
        <p:grpSpPr>
          <a:xfrm>
            <a:off x="552904" y="1847626"/>
            <a:ext cx="8044528" cy="2756198"/>
            <a:chOff x="185742" y="1287960"/>
            <a:chExt cx="8044528" cy="2067200"/>
          </a:xfrm>
        </p:grpSpPr>
        <p:sp>
          <p:nvSpPr>
            <p:cNvPr id="501" name="Google Shape;501;gb3c1aef370_3_27"/>
            <p:cNvSpPr/>
            <p:nvPr/>
          </p:nvSpPr>
          <p:spPr>
            <a:xfrm>
              <a:off x="6978450" y="12879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02" name="Google Shape;502;gb3c1aef370_3_27"/>
            <p:cNvSpPr/>
            <p:nvPr/>
          </p:nvSpPr>
          <p:spPr>
            <a:xfrm flipH="1" rot="10800000">
              <a:off x="1423250" y="1697050"/>
              <a:ext cx="55665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03" name="Google Shape;503;gb3c1aef370_3_27"/>
            <p:cNvSpPr/>
            <p:nvPr/>
          </p:nvSpPr>
          <p:spPr>
            <a:xfrm flipH="1" rot="10800000">
              <a:off x="698647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04" name="Google Shape;504;gb3c1aef370_3_27"/>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05" name="Google Shape;505;gb3c1aef370_3_27"/>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506" name="Google Shape;506;gb3c1aef370_3_27"/>
          <p:cNvSpPr txBox="1"/>
          <p:nvPr>
            <p:ph idx="4294967295" type="ctrTitle"/>
          </p:nvPr>
        </p:nvSpPr>
        <p:spPr>
          <a:xfrm>
            <a:off x="304800" y="2411733"/>
            <a:ext cx="8318700" cy="163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Roboto Condensed"/>
              <a:buNone/>
            </a:pPr>
            <a:r>
              <a:rPr lang="en-US" sz="4000">
                <a:solidFill>
                  <a:srgbClr val="3F5378"/>
                </a:solidFill>
              </a:rPr>
              <a:t>Fundamentals to </a:t>
            </a:r>
            <a:endParaRPr sz="4000">
              <a:solidFill>
                <a:srgbClr val="3F5378"/>
              </a:solidFill>
            </a:endParaRPr>
          </a:p>
          <a:p>
            <a:pPr indent="0" lvl="0" marL="0" marR="0" rtl="0" algn="ctr">
              <a:lnSpc>
                <a:spcPct val="100000"/>
              </a:lnSpc>
              <a:spcBef>
                <a:spcPts val="0"/>
              </a:spcBef>
              <a:spcAft>
                <a:spcPts val="0"/>
              </a:spcAft>
              <a:buClr>
                <a:srgbClr val="FFFFFF"/>
              </a:buClr>
              <a:buSzPts val="2000"/>
              <a:buFont typeface="Roboto Condensed"/>
              <a:buNone/>
            </a:pPr>
            <a:r>
              <a:rPr lang="en-US" sz="4000">
                <a:solidFill>
                  <a:srgbClr val="3F5378"/>
                </a:solidFill>
              </a:rPr>
              <a:t>Python Programming</a:t>
            </a:r>
            <a:endParaRPr b="1" i="0" sz="4000" u="none" cap="none" strike="noStrike">
              <a:solidFill>
                <a:srgbClr val="3F5378"/>
              </a:solidFill>
              <a:latin typeface="Roboto Condensed"/>
              <a:ea typeface="Roboto Condensed"/>
              <a:cs typeface="Roboto Condensed"/>
              <a:sym typeface="Roboto Condensed"/>
            </a:endParaRPr>
          </a:p>
        </p:txBody>
      </p:sp>
      <p:sp>
        <p:nvSpPr>
          <p:cNvPr id="507" name="Google Shape;507;gb3c1aef370_3_27"/>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08" name="Google Shape;508;gb3c1aef370_3_27"/>
          <p:cNvPicPr preferRelativeResize="0"/>
          <p:nvPr/>
        </p:nvPicPr>
        <p:blipFill rotWithShape="1">
          <a:blip r:embed="rId3">
            <a:alphaModFix/>
          </a:blip>
          <a:srcRect b="33306" l="8735" r="18526" t="0"/>
          <a:stretch/>
        </p:blipFill>
        <p:spPr>
          <a:xfrm>
            <a:off x="3266375" y="4198225"/>
            <a:ext cx="2611250" cy="268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
          <p:cNvSpPr txBox="1"/>
          <p:nvPr>
            <p:ph type="title"/>
          </p:nvPr>
        </p:nvSpPr>
        <p:spPr>
          <a:xfrm>
            <a:off x="304800" y="609600"/>
            <a:ext cx="5492400" cy="102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US" sz="2400">
                <a:latin typeface="Times New Roman"/>
                <a:ea typeface="Times New Roman"/>
                <a:cs typeface="Times New Roman"/>
                <a:sym typeface="Times New Roman"/>
              </a:rPr>
              <a:t>Introduction to</a:t>
            </a:r>
            <a:r>
              <a:rPr lang="en-US" sz="2400">
                <a:latin typeface="Times New Roman"/>
                <a:ea typeface="Times New Roman"/>
                <a:cs typeface="Times New Roman"/>
                <a:sym typeface="Times New Roman"/>
              </a:rPr>
              <a:t> Python Programming</a:t>
            </a:r>
            <a:endParaRPr sz="2400">
              <a:latin typeface="Times New Roman"/>
              <a:ea typeface="Times New Roman"/>
              <a:cs typeface="Times New Roman"/>
              <a:sym typeface="Times New Roman"/>
            </a:endParaRPr>
          </a:p>
        </p:txBody>
      </p:sp>
      <p:sp>
        <p:nvSpPr>
          <p:cNvPr id="514" name="Google Shape;514;p5"/>
          <p:cNvSpPr txBox="1"/>
          <p:nvPr>
            <p:ph idx="1" type="body"/>
          </p:nvPr>
        </p:nvSpPr>
        <p:spPr>
          <a:xfrm>
            <a:off x="304800" y="1769800"/>
            <a:ext cx="7086600" cy="4194000"/>
          </a:xfrm>
          <a:prstGeom prst="rect">
            <a:avLst/>
          </a:prstGeom>
          <a:noFill/>
          <a:ln>
            <a:noFill/>
          </a:ln>
        </p:spPr>
        <p:txBody>
          <a:bodyPr anchorCtr="0" anchor="ctr" bIns="91425" lIns="91425" spcFirstLastPara="1" rIns="91425" wrap="square" tIns="91425">
            <a:noAutofit/>
          </a:bodyPr>
          <a:lstStyle/>
          <a:p>
            <a:pPr indent="0" lvl="0" marL="0" rtl="0" algn="l">
              <a:spcBef>
                <a:spcPts val="1080"/>
              </a:spcBef>
              <a:spcAft>
                <a:spcPts val="0"/>
              </a:spcAft>
              <a:buNone/>
            </a:pPr>
            <a:r>
              <a:t/>
            </a:r>
            <a:endParaRPr>
              <a:solidFill>
                <a:srgbClr val="262626"/>
              </a:solidFill>
              <a:latin typeface="Arial"/>
              <a:ea typeface="Arial"/>
              <a:cs typeface="Arial"/>
              <a:sym typeface="Arial"/>
            </a:endParaRPr>
          </a:p>
          <a:p>
            <a:pPr indent="-381000" lvl="0" marL="457200" rtl="0" algn="l">
              <a:spcBef>
                <a:spcPts val="1080"/>
              </a:spcBef>
              <a:spcAft>
                <a:spcPts val="0"/>
              </a:spcAft>
              <a:buSzPts val="2400"/>
              <a:buFont typeface="Roboto Condensed"/>
              <a:buChar char="➔"/>
            </a:pPr>
            <a:r>
              <a:rPr lang="en-US">
                <a:solidFill>
                  <a:srgbClr val="262626"/>
                </a:solidFill>
                <a:latin typeface="Arial"/>
                <a:ea typeface="Arial"/>
                <a:cs typeface="Arial"/>
                <a:sym typeface="Arial"/>
              </a:rPr>
              <a:t>Python is a Strongly typed and Dynamically typed language.</a:t>
            </a:r>
            <a:endParaRPr>
              <a:solidFill>
                <a:srgbClr val="262626"/>
              </a:solidFill>
              <a:latin typeface="Arial"/>
              <a:ea typeface="Arial"/>
              <a:cs typeface="Arial"/>
              <a:sym typeface="Arial"/>
            </a:endParaRPr>
          </a:p>
          <a:p>
            <a:pPr indent="-381000" lvl="0" marL="457200" rtl="0" algn="l">
              <a:spcBef>
                <a:spcPts val="1080"/>
              </a:spcBef>
              <a:spcAft>
                <a:spcPts val="0"/>
              </a:spcAft>
              <a:buSzPts val="2400"/>
              <a:buFont typeface="Roboto Condensed"/>
              <a:buChar char="➔"/>
            </a:pPr>
            <a:r>
              <a:rPr lang="en-US">
                <a:solidFill>
                  <a:srgbClr val="262626"/>
                </a:solidFill>
                <a:latin typeface="Arial"/>
                <a:ea typeface="Arial"/>
                <a:cs typeface="Arial"/>
                <a:sym typeface="Arial"/>
              </a:rPr>
              <a:t>Python focuses more on readability  </a:t>
            </a:r>
            <a:endParaRPr>
              <a:solidFill>
                <a:srgbClr val="262626"/>
              </a:solidFill>
              <a:latin typeface="Arial"/>
              <a:ea typeface="Arial"/>
              <a:cs typeface="Arial"/>
              <a:sym typeface="Arial"/>
            </a:endParaRPr>
          </a:p>
          <a:p>
            <a:pPr indent="0" lvl="0" marL="457200" rtl="0" algn="l">
              <a:spcBef>
                <a:spcPts val="1080"/>
              </a:spcBef>
              <a:spcAft>
                <a:spcPts val="0"/>
              </a:spcAft>
              <a:buNone/>
            </a:pPr>
            <a:r>
              <a:rPr lang="en-US">
                <a:solidFill>
                  <a:srgbClr val="262626"/>
                </a:solidFill>
                <a:latin typeface="Arial"/>
                <a:ea typeface="Arial"/>
                <a:cs typeface="Arial"/>
                <a:sym typeface="Arial"/>
              </a:rPr>
              <a:t>and productivity</a:t>
            </a:r>
            <a:r>
              <a:rPr lang="en-US">
                <a:solidFill>
                  <a:srgbClr val="262626"/>
                </a:solidFill>
                <a:latin typeface="Garamond"/>
                <a:ea typeface="Garamond"/>
                <a:cs typeface="Garamond"/>
                <a:sym typeface="Garamond"/>
              </a:rPr>
              <a:t>.</a:t>
            </a:r>
            <a:endParaRPr>
              <a:solidFill>
                <a:srgbClr val="262626"/>
              </a:solidFill>
              <a:latin typeface="Arial"/>
              <a:ea typeface="Arial"/>
              <a:cs typeface="Arial"/>
              <a:sym typeface="Arial"/>
            </a:endParaRPr>
          </a:p>
          <a:p>
            <a:pPr indent="-381000" lvl="0" marL="457200" rtl="0" algn="l">
              <a:spcBef>
                <a:spcPts val="1080"/>
              </a:spcBef>
              <a:spcAft>
                <a:spcPts val="0"/>
              </a:spcAft>
              <a:buSzPts val="2400"/>
              <a:buFont typeface="Roboto Condensed"/>
              <a:buChar char="➔"/>
            </a:pPr>
            <a:r>
              <a:rPr lang="en-US">
                <a:solidFill>
                  <a:srgbClr val="262626"/>
                </a:solidFill>
                <a:latin typeface="Arial"/>
                <a:ea typeface="Arial"/>
                <a:cs typeface="Arial"/>
                <a:sym typeface="Arial"/>
              </a:rPr>
              <a:t>Interpreted Language</a:t>
            </a:r>
            <a:endParaRPr>
              <a:solidFill>
                <a:srgbClr val="262626"/>
              </a:solidFill>
              <a:latin typeface="Arial"/>
              <a:ea typeface="Arial"/>
              <a:cs typeface="Arial"/>
              <a:sym typeface="Arial"/>
            </a:endParaRPr>
          </a:p>
          <a:p>
            <a:pPr indent="-381000" lvl="0" marL="457200" rtl="0" algn="l">
              <a:spcBef>
                <a:spcPts val="1080"/>
              </a:spcBef>
              <a:spcAft>
                <a:spcPts val="0"/>
              </a:spcAft>
              <a:buSzPts val="2400"/>
              <a:buFont typeface="Roboto Condensed"/>
              <a:buChar char="➔"/>
            </a:pPr>
            <a:r>
              <a:rPr lang="en-US">
                <a:solidFill>
                  <a:srgbClr val="262626"/>
                </a:solidFill>
                <a:latin typeface="Arial"/>
                <a:ea typeface="Arial"/>
                <a:cs typeface="Arial"/>
                <a:sym typeface="Arial"/>
              </a:rPr>
              <a:t>It is an Object Oriented Programming Language.</a:t>
            </a:r>
            <a:endParaRPr b="1">
              <a:solidFill>
                <a:srgbClr val="262626"/>
              </a:solidFill>
              <a:latin typeface="Arial"/>
              <a:ea typeface="Arial"/>
              <a:cs typeface="Arial"/>
              <a:sym typeface="Arial"/>
            </a:endParaRPr>
          </a:p>
          <a:p>
            <a:pPr indent="-381000" lvl="0" marL="457200" rtl="0" algn="l">
              <a:spcBef>
                <a:spcPts val="0"/>
              </a:spcBef>
              <a:spcAft>
                <a:spcPts val="0"/>
              </a:spcAft>
              <a:buSzPts val="2400"/>
              <a:buChar char="➔"/>
            </a:pPr>
            <a:r>
              <a:rPr lang="en-US">
                <a:solidFill>
                  <a:srgbClr val="262626"/>
                </a:solidFill>
                <a:latin typeface="Arial"/>
                <a:ea typeface="Arial"/>
                <a:cs typeface="Arial"/>
                <a:sym typeface="Arial"/>
              </a:rPr>
              <a:t>Python is a Multi-purpose language (Web, GUI, Scripting, etc.).</a:t>
            </a:r>
            <a:endParaRPr>
              <a:solidFill>
                <a:srgbClr val="262626"/>
              </a:solidFill>
              <a:latin typeface="Arial"/>
              <a:ea typeface="Arial"/>
              <a:cs typeface="Arial"/>
              <a:sym typeface="Arial"/>
            </a:endParaRPr>
          </a:p>
          <a:p>
            <a:pPr indent="0" lvl="0" marL="457200" rtl="0" algn="l">
              <a:spcBef>
                <a:spcPts val="0"/>
              </a:spcBef>
              <a:spcAft>
                <a:spcPts val="0"/>
              </a:spcAft>
              <a:buNone/>
            </a:pPr>
            <a:r>
              <a:t/>
            </a:r>
            <a:endParaRPr>
              <a:solidFill>
                <a:srgbClr val="262626"/>
              </a:solidFill>
              <a:latin typeface="Arial"/>
              <a:ea typeface="Arial"/>
              <a:cs typeface="Arial"/>
              <a:sym typeface="Arial"/>
            </a:endParaRPr>
          </a:p>
        </p:txBody>
      </p:sp>
      <p:sp>
        <p:nvSpPr>
          <p:cNvPr id="515" name="Google Shape;515;p5"/>
          <p:cNvSpPr/>
          <p:nvPr/>
        </p:nvSpPr>
        <p:spPr>
          <a:xfrm>
            <a:off x="7867650" y="28575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16" name="Google Shape;516;p5"/>
          <p:cNvPicPr preferRelativeResize="0"/>
          <p:nvPr/>
        </p:nvPicPr>
        <p:blipFill>
          <a:blip r:embed="rId3">
            <a:alphaModFix/>
          </a:blip>
          <a:stretch>
            <a:fillRect/>
          </a:stretch>
        </p:blipFill>
        <p:spPr>
          <a:xfrm>
            <a:off x="5923025" y="2068600"/>
            <a:ext cx="3136926" cy="31238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9b2cbeeb8b_1_41"/>
          <p:cNvSpPr txBox="1"/>
          <p:nvPr>
            <p:ph type="title"/>
          </p:nvPr>
        </p:nvSpPr>
        <p:spPr>
          <a:xfrm>
            <a:off x="304800" y="457200"/>
            <a:ext cx="5492400" cy="102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262626"/>
              </a:buClr>
              <a:buSzPts val="4400"/>
              <a:buFont typeface="Garamond"/>
              <a:buNone/>
            </a:pPr>
            <a:r>
              <a:rPr lang="en-US" sz="2400">
                <a:solidFill>
                  <a:srgbClr val="FFFFFF"/>
                </a:solidFill>
                <a:latin typeface="Times New Roman"/>
                <a:ea typeface="Times New Roman"/>
                <a:cs typeface="Times New Roman"/>
                <a:sym typeface="Times New Roman"/>
              </a:rPr>
              <a:t>Most Common Applications of Python</a:t>
            </a:r>
            <a:endParaRPr sz="2400">
              <a:solidFill>
                <a:srgbClr val="FFFFFF"/>
              </a:solidFill>
              <a:latin typeface="Times New Roman"/>
              <a:ea typeface="Times New Roman"/>
              <a:cs typeface="Times New Roman"/>
              <a:sym typeface="Times New Roman"/>
            </a:endParaRPr>
          </a:p>
        </p:txBody>
      </p:sp>
      <p:sp>
        <p:nvSpPr>
          <p:cNvPr id="522" name="Google Shape;522;g9b2cbeeb8b_1_41"/>
          <p:cNvSpPr txBox="1"/>
          <p:nvPr>
            <p:ph idx="1" type="body"/>
          </p:nvPr>
        </p:nvSpPr>
        <p:spPr>
          <a:xfrm>
            <a:off x="194875" y="1984675"/>
            <a:ext cx="7830000" cy="4194000"/>
          </a:xfrm>
          <a:prstGeom prst="rect">
            <a:avLst/>
          </a:prstGeom>
          <a:noFill/>
          <a:ln>
            <a:noFill/>
          </a:ln>
        </p:spPr>
        <p:txBody>
          <a:bodyPr anchorCtr="0" anchor="ctr"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US" sz="2000">
                <a:solidFill>
                  <a:srgbClr val="4A4A4A"/>
                </a:solidFill>
                <a:highlight>
                  <a:srgbClr val="FFFFFF"/>
                </a:highlight>
                <a:latin typeface="Times New Roman"/>
                <a:ea typeface="Times New Roman"/>
                <a:cs typeface="Times New Roman"/>
                <a:sym typeface="Times New Roman"/>
              </a:rPr>
              <a:t>Python can be used to make </a:t>
            </a:r>
            <a:r>
              <a:rPr lang="en-US" sz="2000">
                <a:solidFill>
                  <a:srgbClr val="007BFF"/>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web-applications</a:t>
            </a:r>
            <a:r>
              <a:rPr lang="en-US" sz="2000">
                <a:solidFill>
                  <a:srgbClr val="4A4A4A"/>
                </a:solidFill>
                <a:highlight>
                  <a:srgbClr val="FFFFFF"/>
                </a:highlight>
                <a:latin typeface="Times New Roman"/>
                <a:ea typeface="Times New Roman"/>
                <a:cs typeface="Times New Roman"/>
                <a:sym typeface="Times New Roman"/>
              </a:rPr>
              <a:t> at a rapid rate. It is because of the frameworks Python uses to create these applications.</a:t>
            </a:r>
            <a:r>
              <a:rPr lang="en-US" sz="2000" u="sng">
                <a:latin typeface="Times New Roman"/>
                <a:ea typeface="Times New Roman"/>
                <a:cs typeface="Times New Roman"/>
                <a:sym typeface="Times New Roman"/>
              </a:rPr>
              <a:t> </a:t>
            </a:r>
            <a:endParaRPr sz="2000" u="sng">
              <a:latin typeface="Times New Roman"/>
              <a:ea typeface="Times New Roman"/>
              <a:cs typeface="Times New Roman"/>
              <a:sym typeface="Times New Roman"/>
            </a:endParaRPr>
          </a:p>
          <a:p>
            <a:pPr indent="-355600" lvl="0" marL="457200" rtl="0" algn="l">
              <a:lnSpc>
                <a:spcPct val="100000"/>
              </a:lnSpc>
              <a:spcBef>
                <a:spcPts val="0"/>
              </a:spcBef>
              <a:spcAft>
                <a:spcPts val="0"/>
              </a:spcAft>
              <a:buSzPts val="2000"/>
              <a:buChar char="➔"/>
            </a:pPr>
            <a:r>
              <a:rPr lang="en-US" sz="2000">
                <a:solidFill>
                  <a:srgbClr val="4A4A4A"/>
                </a:solidFill>
                <a:highlight>
                  <a:srgbClr val="FFFFFF"/>
                </a:highlight>
                <a:latin typeface="Times New Roman"/>
                <a:ea typeface="Times New Roman"/>
                <a:cs typeface="Times New Roman"/>
                <a:sym typeface="Times New Roman"/>
              </a:rPr>
              <a:t>Python is also used in the development of </a:t>
            </a:r>
            <a:r>
              <a:rPr lang="en-US" sz="2000">
                <a:solidFill>
                  <a:srgbClr val="007BFF"/>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interactive games</a:t>
            </a:r>
            <a:r>
              <a:rPr lang="en-US" sz="2000">
                <a:solidFill>
                  <a:srgbClr val="4A4A4A"/>
                </a:solidFill>
                <a:highlight>
                  <a:srgbClr val="FFFFFF"/>
                </a:highlight>
                <a:latin typeface="Times New Roman"/>
                <a:ea typeface="Times New Roman"/>
                <a:cs typeface="Times New Roman"/>
                <a:sym typeface="Times New Roman"/>
              </a:rPr>
              <a:t>. There are libraries such as PySoy which is a 3D game</a:t>
            </a:r>
            <a:endParaRPr sz="2000">
              <a:solidFill>
                <a:srgbClr val="4A4A4A"/>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2000">
                <a:solidFill>
                  <a:srgbClr val="4A4A4A"/>
                </a:solidFill>
                <a:highlight>
                  <a:srgbClr val="FFFFFF"/>
                </a:highlight>
                <a:latin typeface="Times New Roman"/>
                <a:ea typeface="Times New Roman"/>
                <a:cs typeface="Times New Roman"/>
                <a:sym typeface="Times New Roman"/>
              </a:rPr>
              <a:t>engine supporting Python 3, </a:t>
            </a:r>
            <a:r>
              <a:rPr lang="en-US" sz="2000">
                <a:solidFill>
                  <a:srgbClr val="007BFF"/>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PyGame</a:t>
            </a:r>
            <a:r>
              <a:rPr lang="en-US" sz="2000">
                <a:solidFill>
                  <a:srgbClr val="4A4A4A"/>
                </a:solidFill>
                <a:highlight>
                  <a:srgbClr val="FFFFFF"/>
                </a:highlight>
                <a:latin typeface="Times New Roman"/>
                <a:ea typeface="Times New Roman"/>
                <a:cs typeface="Times New Roman"/>
                <a:sym typeface="Times New Roman"/>
              </a:rPr>
              <a:t> which</a:t>
            </a:r>
            <a:endParaRPr sz="2000">
              <a:solidFill>
                <a:srgbClr val="4A4A4A"/>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2000">
                <a:solidFill>
                  <a:srgbClr val="4A4A4A"/>
                </a:solidFill>
                <a:highlight>
                  <a:srgbClr val="FFFFFF"/>
                </a:highlight>
                <a:latin typeface="Times New Roman"/>
                <a:ea typeface="Times New Roman"/>
                <a:cs typeface="Times New Roman"/>
                <a:sym typeface="Times New Roman"/>
              </a:rPr>
              <a:t>provides functionality and a library for game </a:t>
            </a:r>
            <a:endParaRPr sz="2000">
              <a:solidFill>
                <a:srgbClr val="4A4A4A"/>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2000">
                <a:solidFill>
                  <a:srgbClr val="4A4A4A"/>
                </a:solidFill>
                <a:highlight>
                  <a:srgbClr val="FFFFFF"/>
                </a:highlight>
                <a:latin typeface="Times New Roman"/>
                <a:ea typeface="Times New Roman"/>
                <a:cs typeface="Times New Roman"/>
                <a:sym typeface="Times New Roman"/>
              </a:rPr>
              <a:t>development. </a:t>
            </a:r>
            <a:endParaRPr sz="2000" u="sng">
              <a:latin typeface="Times New Roman"/>
              <a:ea typeface="Times New Roman"/>
              <a:cs typeface="Times New Roman"/>
              <a:sym typeface="Times New Roman"/>
            </a:endParaRPr>
          </a:p>
          <a:p>
            <a:pPr indent="-355600" lvl="0" marL="457200" rtl="0" algn="l">
              <a:lnSpc>
                <a:spcPct val="100000"/>
              </a:lnSpc>
              <a:spcBef>
                <a:spcPts val="0"/>
              </a:spcBef>
              <a:spcAft>
                <a:spcPts val="0"/>
              </a:spcAft>
              <a:buSzPts val="2000"/>
              <a:buChar char="➔"/>
            </a:pPr>
            <a:r>
              <a:rPr lang="en-US" sz="2000">
                <a:solidFill>
                  <a:srgbClr val="007BFF"/>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Machine Learning</a:t>
            </a:r>
            <a:r>
              <a:rPr lang="en-US" sz="2000">
                <a:solidFill>
                  <a:srgbClr val="4A4A4A"/>
                </a:solidFill>
                <a:highlight>
                  <a:srgbClr val="FFFFFF"/>
                </a:highlight>
                <a:latin typeface="Times New Roman"/>
                <a:ea typeface="Times New Roman"/>
                <a:cs typeface="Times New Roman"/>
                <a:sym typeface="Times New Roman"/>
              </a:rPr>
              <a:t> and </a:t>
            </a:r>
            <a:r>
              <a:rPr lang="en-US" sz="2000">
                <a:solidFill>
                  <a:srgbClr val="007BFF"/>
                </a:solidFill>
                <a:highlight>
                  <a:srgbClr val="FFFFFF"/>
                </a:highlight>
                <a:uFill>
                  <a:noFill/>
                </a:uFill>
                <a:latin typeface="Times New Roman"/>
                <a:ea typeface="Times New Roman"/>
                <a:cs typeface="Times New Roman"/>
                <a:sym typeface="Times New Roman"/>
                <a:hlinkClick r:id="rId7">
                  <a:extLst>
                    <a:ext uri="{A12FA001-AC4F-418D-AE19-62706E023703}">
                      <ahyp:hlinkClr val="tx"/>
                    </a:ext>
                  </a:extLst>
                </a:hlinkClick>
              </a:rPr>
              <a:t>Artificial Intelligence</a:t>
            </a:r>
            <a:endParaRPr sz="2000">
              <a:solidFill>
                <a:srgbClr val="4A4A4A"/>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2000">
                <a:solidFill>
                  <a:srgbClr val="4A4A4A"/>
                </a:solidFill>
                <a:highlight>
                  <a:srgbClr val="FFFFFF"/>
                </a:highlight>
                <a:latin typeface="Times New Roman"/>
                <a:ea typeface="Times New Roman"/>
                <a:cs typeface="Times New Roman"/>
                <a:sym typeface="Times New Roman"/>
              </a:rPr>
              <a:t>are the talks of the town as they yield the </a:t>
            </a:r>
            <a:endParaRPr sz="2000">
              <a:solidFill>
                <a:srgbClr val="4A4A4A"/>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2000">
                <a:solidFill>
                  <a:srgbClr val="4A4A4A"/>
                </a:solidFill>
                <a:highlight>
                  <a:srgbClr val="FFFFFF"/>
                </a:highlight>
                <a:latin typeface="Times New Roman"/>
                <a:ea typeface="Times New Roman"/>
                <a:cs typeface="Times New Roman"/>
                <a:sym typeface="Times New Roman"/>
              </a:rPr>
              <a:t>most promising careers for the future.</a:t>
            </a:r>
            <a:r>
              <a:rPr lang="en-US" sz="2000" u="sng">
                <a:latin typeface="Times New Roman"/>
                <a:ea typeface="Times New Roman"/>
                <a:cs typeface="Times New Roman"/>
                <a:sym typeface="Times New Roman"/>
              </a:rPr>
              <a:t> </a:t>
            </a:r>
            <a:endParaRPr sz="2000" u="sng">
              <a:latin typeface="Times New Roman"/>
              <a:ea typeface="Times New Roman"/>
              <a:cs typeface="Times New Roman"/>
              <a:sym typeface="Times New Roman"/>
            </a:endParaRPr>
          </a:p>
          <a:p>
            <a:pPr indent="-355600" lvl="0" marL="457200" rtl="0" algn="l">
              <a:lnSpc>
                <a:spcPct val="100000"/>
              </a:lnSpc>
              <a:spcBef>
                <a:spcPts val="0"/>
              </a:spcBef>
              <a:spcAft>
                <a:spcPts val="0"/>
              </a:spcAft>
              <a:buSzPts val="2000"/>
              <a:buChar char="➔"/>
            </a:pPr>
            <a:r>
              <a:rPr lang="en-US" sz="2000">
                <a:solidFill>
                  <a:srgbClr val="4A4A4A"/>
                </a:solidFill>
                <a:highlight>
                  <a:srgbClr val="FFFFFF"/>
                </a:highlight>
                <a:latin typeface="Times New Roman"/>
                <a:ea typeface="Times New Roman"/>
                <a:cs typeface="Times New Roman"/>
                <a:sym typeface="Times New Roman"/>
              </a:rPr>
              <a:t>We use Python to program desktop applications.</a:t>
            </a:r>
            <a:endParaRPr sz="2000">
              <a:solidFill>
                <a:srgbClr val="4A4A4A"/>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2000">
                <a:solidFill>
                  <a:srgbClr val="4A4A4A"/>
                </a:solidFill>
                <a:highlight>
                  <a:srgbClr val="FFFFFF"/>
                </a:highlight>
                <a:latin typeface="Times New Roman"/>
                <a:ea typeface="Times New Roman"/>
                <a:cs typeface="Times New Roman"/>
                <a:sym typeface="Times New Roman"/>
              </a:rPr>
              <a:t>It provides the </a:t>
            </a:r>
            <a:r>
              <a:rPr lang="en-US" sz="2000">
                <a:solidFill>
                  <a:srgbClr val="007BFF"/>
                </a:solidFill>
                <a:highlight>
                  <a:srgbClr val="FFFFFF"/>
                </a:highlight>
                <a:uFill>
                  <a:noFill/>
                </a:uFill>
                <a:latin typeface="Times New Roman"/>
                <a:ea typeface="Times New Roman"/>
                <a:cs typeface="Times New Roman"/>
                <a:sym typeface="Times New Roman"/>
                <a:hlinkClick r:id="rId8">
                  <a:extLst>
                    <a:ext uri="{A12FA001-AC4F-418D-AE19-62706E023703}">
                      <ahyp:hlinkClr val="tx"/>
                    </a:ext>
                  </a:extLst>
                </a:hlinkClick>
              </a:rPr>
              <a:t>Tkinter</a:t>
            </a:r>
            <a:r>
              <a:rPr lang="en-US" sz="2000">
                <a:solidFill>
                  <a:srgbClr val="4A4A4A"/>
                </a:solidFill>
                <a:highlight>
                  <a:srgbClr val="FFFFFF"/>
                </a:highlight>
                <a:latin typeface="Times New Roman"/>
                <a:ea typeface="Times New Roman"/>
                <a:cs typeface="Times New Roman"/>
                <a:sym typeface="Times New Roman"/>
              </a:rPr>
              <a:t> library that can be used to </a:t>
            </a:r>
            <a:endParaRPr sz="2000">
              <a:solidFill>
                <a:srgbClr val="4A4A4A"/>
              </a:solidFill>
              <a:highlight>
                <a:srgbClr val="FFFFFF"/>
              </a:highlight>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rPr lang="en-US" sz="2000">
                <a:solidFill>
                  <a:srgbClr val="4A4A4A"/>
                </a:solidFill>
                <a:highlight>
                  <a:srgbClr val="FFFFFF"/>
                </a:highlight>
                <a:latin typeface="Times New Roman"/>
                <a:ea typeface="Times New Roman"/>
                <a:cs typeface="Times New Roman"/>
                <a:sym typeface="Times New Roman"/>
              </a:rPr>
              <a:t>develop user interfaces</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indent="0" lvl="0" marL="0" rtl="0" algn="l">
              <a:lnSpc>
                <a:spcPct val="120000"/>
              </a:lnSpc>
              <a:spcBef>
                <a:spcPts val="0"/>
              </a:spcBef>
              <a:spcAft>
                <a:spcPts val="400"/>
              </a:spcAft>
              <a:buNone/>
            </a:pPr>
            <a:r>
              <a:t/>
            </a:r>
            <a:endParaRPr sz="2000" u="sng">
              <a:latin typeface="Times New Roman"/>
              <a:ea typeface="Times New Roman"/>
              <a:cs typeface="Times New Roman"/>
              <a:sym typeface="Times New Roman"/>
            </a:endParaRPr>
          </a:p>
        </p:txBody>
      </p:sp>
      <p:sp>
        <p:nvSpPr>
          <p:cNvPr id="523" name="Google Shape;523;g9b2cbeeb8b_1_41"/>
          <p:cNvSpPr/>
          <p:nvPr/>
        </p:nvSpPr>
        <p:spPr>
          <a:xfrm>
            <a:off x="7867650" y="28575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24" name="Google Shape;524;g9b2cbeeb8b_1_41"/>
          <p:cNvPicPr preferRelativeResize="0"/>
          <p:nvPr/>
        </p:nvPicPr>
        <p:blipFill>
          <a:blip r:embed="rId9">
            <a:alphaModFix/>
          </a:blip>
          <a:stretch>
            <a:fillRect/>
          </a:stretch>
        </p:blipFill>
        <p:spPr>
          <a:xfrm>
            <a:off x="5647225" y="2918650"/>
            <a:ext cx="3564900" cy="309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g9b2cbeeb8b_1_76"/>
          <p:cNvGrpSpPr/>
          <p:nvPr/>
        </p:nvGrpSpPr>
        <p:grpSpPr>
          <a:xfrm>
            <a:off x="552904" y="1847626"/>
            <a:ext cx="8044528" cy="2756198"/>
            <a:chOff x="185742" y="1287960"/>
            <a:chExt cx="8044528" cy="2067200"/>
          </a:xfrm>
        </p:grpSpPr>
        <p:sp>
          <p:nvSpPr>
            <p:cNvPr id="530" name="Google Shape;530;g9b2cbeeb8b_1_76"/>
            <p:cNvSpPr/>
            <p:nvPr/>
          </p:nvSpPr>
          <p:spPr>
            <a:xfrm>
              <a:off x="6978450" y="12879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31" name="Google Shape;531;g9b2cbeeb8b_1_76"/>
            <p:cNvSpPr/>
            <p:nvPr/>
          </p:nvSpPr>
          <p:spPr>
            <a:xfrm flipH="1" rot="10800000">
              <a:off x="1423250" y="1697050"/>
              <a:ext cx="5566500" cy="1243800"/>
            </a:xfrm>
            <a:prstGeom prst="rect">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32" name="Google Shape;532;g9b2cbeeb8b_1_76"/>
            <p:cNvSpPr/>
            <p:nvPr/>
          </p:nvSpPr>
          <p:spPr>
            <a:xfrm flipH="1" rot="10800000">
              <a:off x="6986470"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33" name="Google Shape;533;g9b2cbeeb8b_1_76"/>
            <p:cNvSpPr/>
            <p:nvPr/>
          </p:nvSpPr>
          <p:spPr>
            <a:xfrm flipH="1">
              <a:off x="185742" y="1697043"/>
              <a:ext cx="1243800" cy="1243800"/>
            </a:xfrm>
            <a:prstGeom prst="rtTriangle">
              <a:avLst/>
            </a:prstGeom>
            <a:solidFill>
              <a:srgbClr val="C7D3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534" name="Google Shape;534;g9b2cbeeb8b_1_76"/>
            <p:cNvSpPr/>
            <p:nvPr/>
          </p:nvSpPr>
          <p:spPr>
            <a:xfrm rot="10800000">
              <a:off x="185748" y="2940860"/>
              <a:ext cx="1243800" cy="414300"/>
            </a:xfrm>
            <a:prstGeom prst="triangle">
              <a:avLst>
                <a:gd fmla="val 0" name="adj"/>
              </a:avLst>
            </a:prstGeom>
            <a:solidFill>
              <a:srgbClr val="92A8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535" name="Google Shape;535;g9b2cbeeb8b_1_76"/>
          <p:cNvSpPr txBox="1"/>
          <p:nvPr>
            <p:ph idx="4294967295" type="ctrTitle"/>
          </p:nvPr>
        </p:nvSpPr>
        <p:spPr>
          <a:xfrm>
            <a:off x="552900" y="2660358"/>
            <a:ext cx="8318700" cy="163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262626"/>
              </a:buClr>
              <a:buSzPts val="4400"/>
              <a:buFont typeface="Garamond"/>
              <a:buNone/>
            </a:pPr>
            <a:r>
              <a:rPr lang="en-US" sz="4400">
                <a:solidFill>
                  <a:srgbClr val="1C4587"/>
                </a:solidFill>
                <a:latin typeface="Roboto"/>
                <a:ea typeface="Roboto"/>
                <a:cs typeface="Roboto"/>
                <a:sym typeface="Roboto"/>
              </a:rPr>
              <a:t>About Tkinter</a:t>
            </a:r>
            <a:endParaRPr sz="4400">
              <a:solidFill>
                <a:srgbClr val="1C4587"/>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2000"/>
              <a:buFont typeface="Roboto Condensed"/>
              <a:buNone/>
            </a:pPr>
            <a:r>
              <a:t/>
            </a:r>
            <a:endParaRPr sz="4000">
              <a:solidFill>
                <a:srgbClr val="1C4587"/>
              </a:solidFill>
              <a:latin typeface="Roboto"/>
              <a:ea typeface="Roboto"/>
              <a:cs typeface="Roboto"/>
              <a:sym typeface="Roboto"/>
            </a:endParaRPr>
          </a:p>
        </p:txBody>
      </p:sp>
      <p:sp>
        <p:nvSpPr>
          <p:cNvPr id="536" name="Google Shape;536;g9b2cbeeb8b_1_76"/>
          <p:cNvSpPr/>
          <p:nvPr/>
        </p:nvSpPr>
        <p:spPr>
          <a:xfrm>
            <a:off x="7867650" y="228600"/>
            <a:ext cx="1028700" cy="780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37" name="Google Shape;537;g9b2cbeeb8b_1_76"/>
          <p:cNvPicPr preferRelativeResize="0"/>
          <p:nvPr/>
        </p:nvPicPr>
        <p:blipFill>
          <a:blip r:embed="rId3">
            <a:alphaModFix/>
          </a:blip>
          <a:stretch>
            <a:fillRect/>
          </a:stretch>
        </p:blipFill>
        <p:spPr>
          <a:xfrm>
            <a:off x="2394613" y="3581400"/>
            <a:ext cx="4086936" cy="327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5_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4_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0_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2019-07-18T09:31:58Z</dcterms:created>
  <dc:creator>secy.director</dc:creator>
</cp:coreProperties>
</file>